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చిన్నబిడ్డల విన్నపముల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Chinnabiddala Vinnapamula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చిన్నబిడ్డల విన్నపముల - నెన్నడైన త్రోయక - పన్నుగ విను కన్న తండ్రిని-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సన్నుతింప జేరరే ||చిన్న||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Chinnabiddala Vinnapamula - Nennadaina Throyaka - Pannuga Vinu Kanna Thandrini-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Sannuthimpa Jerare ||Chinna||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భూమి మిద మానవునిగా - స్వామి ఉండినప్పుడు - ప్రేమతో అనేక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 - పిల్లల 66 జేర్చెను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Bhoomi Mida Maanavunigaa - Svaami Undinappudu - Prematho Aneka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 - Pillala 66 Jerchenu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జేర్చి చిన్న పిల్లల - చేతులుంచి వారిపై - ఎంతో దయతో నాశీర్వ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దించె యేసు వారిని ||చిన్న।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Jerchi Chinna Pillala - Chethulunchi Vaaripai - Entho Dayatho Naasheerva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Dinche Yesu Vaarini ||Chinna।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చిన్నపిల్లల పోలికలను - ఎన్నోమార్లు బోధలో - ఎన్నుకొనుటలో మనయం-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దున్న ప్రేమ దెలిపెను ||చిన్న||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Chinnapillala Polikalanu - Ennomaarlu Bodhalo - Ennukonutalo Manayan-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Dunna Prema Delipenu ||Chinna||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పాటపాడి ప్రభుని పేర -కోటి స్తుతుల నియ్యరే - చాటుగను బాహాటముగను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మేటి ప్రభుని వేడరే ||చిన్నః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Paatapaadi Prabhuni Pera -Koti Sthuthula Niyyare - Chaatuganu Baahaatamuganu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Meti Prabhuni Vedare ||Chinnah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2026-08-11T18:41:02Z</dcterms:created>
  <dcterms:modified xsi:type="dcterms:W3CDTF">2026-08-11T18:41:02Z</dcterms:modified>
</cp:coreProperties>
</file>