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దాసుల ప్రార్థన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Daasula Praarthana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రక్షణుండట ॥దాసుల॥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Rakshanundata ॥Daasula॥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దాసుల ప్రార్థన = దప్పక యెసరాడు - యేసు నాయకుండె మా వేల్పు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దోసములు సేయు - దుర్దనుండైనను - దోసి లొగ్గం బర - వాసి జేయునయట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Daasula Praarthana = Dappaka Yesaraadu - Yesu Naayakunde Maa Velpu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Dosamulu Seyu - Durdanundainanu - Dosi Loggan Bara - Vaasi Jeyunayata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॥దాసుల॥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॥Daasula॥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జన రహిత స్థల - మున జని వేండెడి - మనుజుల ప్రార్థన = వినుచుండున్‌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తన పాదము న - మ్మిన సాధూత్తమ - జనులను జూచిన - సంతస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Jana Rahitha Sthala - Muna Jani Vendedi - Manujula Praarthana = Vinuchundun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Thana Paadamu Na - Mmina Saadhooththama - Janulanu Joochina - Santhasa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మిడునంట ॥దాసుల॥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Midunanta ॥Daasula॥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'సౌగసుగ. ?నివసించువాండవు. "భాగ్యవంతుండా. “మంచితనమునుబట్టి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మన్నింపబడ దగినవాడా. గశ్రేష్టముగ. “చక్మపరచుము. "గొప్ప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'Saugasuga. ?Nivasinchuvaandavu. "Bhaagyavanthundaa. “Manchithanamunubatti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Mannimpabada Daginavaadaa. Gashreshtamuga. “Chakmaparachumu. "Goppa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మది విశ్వాసము - గూడిన ప్రార్థన = సదయత వినుటకు - జెవు లొగ్గున్‌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హృదయము కనుగొని - యుచిత సమయమున - గుదురుగ భక్తుల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Madi Vishvaasamu - Goodina Praarthana = Sadayatha Vinutaku - Jevu Loggun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Hrudayamu Kanugoni - Yuchitha Samayamuna - Guduruga Bhakthula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కోర్కె లిచ్చునట ॥దాసుల॥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Korke Lichchunata ॥Daasula॥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ముదమున నిద్దరు - ముగ్గురు నొకచోం - బదిలముగాం దను (బ్రార్థింపన్‌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వదలక దానట - వచ్చి యుందు నని - మృదువుగం బలికిన - కృత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Mudamuna Niddaru - Mugguru Nokachon - Badilamugaan Danu (Braarthimpan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Vadalaka Daanata - Vachchi Yundu Nani - Mruduvugan Balikina - Krutha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2026-08-11T18:43:57Z</dcterms:created>
  <dcterms:modified xsi:type="dcterms:W3CDTF">2026-08-11T18:43:57Z</dcterms:modified>
</cp:coreProperties>
</file>