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నన్ను ఆదరించేను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సమయోచితమైన నీ కృపయే నన్ను దాచి కాపాడెను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Nee Preme Nannu Aadarinchenu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Samayochithamaina Nee Krupaye Nannu Daachi Kaapaadenu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కెరటాలలో కృంగిన వేళలో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ఉదయించెను నీ కృప నా యెదలో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మనసే నూతనమాయెనా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మనుగడయే మరో మలుపు తిరిగేనా ||నీ ప్రేమే||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బలసూచకమైనా మందసమా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యాగమై యుక్తమైన సేవకై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ఆత్మాభిషేకముతో నను నింపితివా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క్షేమమే నా ప్రాణ మాయెనా ||నీ ప్రేమే||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2026-08-11T18:38:40Z</dcterms:created>
  <dcterms:modified xsi:type="dcterms:W3CDTF">2026-08-11T18:38:40Z</dcterms:modified>
</cp:coreProperties>
</file>