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 హర్షించెదము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 Harshinchedamu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చెదల పుడమి నశింప - నవభూమ్యాకాశముల్ కలుగ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శాప పాపముల్ సకల - కడురోగము లెల్లను తీర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Chedala Pudami Nashimpa - Navabhoomyaakaashamul Kaluga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Shaapa Paapamul Sakala - Kadurogamu Lellanu Theera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సుఖము, జయముతో నెల్లరు నానందింప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Sukhamu, Jayamutho Nellaru Naanandimpa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బంగారు వీధులను - బహురంగుగా నొప్పుచుండున్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మెరయు వజ్రకాంతుల్ - కూడ నీవు చూచి హర్షింప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Banggaaru Veedhulanu - Bahuranggugaa Noppuchundun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Merayu Vajrakaanthul - Kooda Neevu Choochi Harshimpa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క్లేశ, కన్నీరులేని నగరులోన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Klesha, Kanneeruleni Nagarulona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స్ఫటిక జీవనదియు - ఇరుప్రక్కల జీవ వృక్షమును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ఆకలిదప్పులు లేక - నట జీవ ఫలముల భుజించి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Sphatika Jeevanadiyu - Iruprakkala Jeeva Vrukshamunu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Aakalidappulu Leka - Nata Jeeva Phalamula Bhujinchi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తినుచు, త్రాగుచు యేసులో నానందింప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Thinuchu, Thraaguchu Yesulo Naanandimpa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పరిశుద్ధాత్మయు సుతుడు - చేసిన రక్షణ కార్యమును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తండ్రి దూతల గణముల్ - నట చూచి ప్రహర్షింపన్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Parishuddhathmayu Suthudu - Chesina Rakshana Kaaryamunu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Thandri Doothala Ganamul - Nata Choochi Praharshimpan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క్రొత్త కార్యముకొరకు ఆనందింప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Kroththa Kaaryamukoraku Aanandimpa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 హర్షించెదము -  మహిమలో హర్షింతుము నిరతం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 Harshinchedamu -  Mahimalo Harshinthumu Nirathan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మహిమ మహిమలో హర్షించెదము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Mahima Mahimalo Harshinchedamu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పరిశుద్ధులు హర్షింప - యేసు త్వరగా రమ్మని పలుక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మారువారికి మకుటం - మనస్సారగ దేవుడిచ్చున్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Parishuddhalu Harshimpa - Yesu Thvaragaa Rammani Paluka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Maaruvaariki Makutan - Manassaaraga Devudichchun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ఘనము మహిమలో నానందింప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Ghanamu Mahimalo Naanandimpa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శుద్ధ జీవులైన - దేవసుతులు ప్రకాశింపన్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 సృష్టియొక్క - మహా కర్మము లన్నియు తీర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Shuddha Jeevulaina - Devasuthulu Prakaashimpan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 Srushtiyokka - Mahaa Karmamu Lanniyu Theera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రాజుకు మహిమ కలుగు దినములు రాగా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Raajuku Mahima Kalugu Dinamulu Raagaa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దాసులెల్లరుకూడి - దేవుడిచ్చు మకుటము పొంది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వేయి సంవత్సరముల్ - రాజ్యమేలుచుండునపుడు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Daasulellarukoodi - Devudichchu Makutamu Pondi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Veyi Sanvathsaramul - Raajyameluchundunapudu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నెమలి, కోకిల, గొఱ్ఱె, పులితో వసించున్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Nemali, Kokila, Gorre, Pulitho Vasinchun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2026-08-11T18:51:24Z</dcterms:created>
  <dcterms:modified xsi:type="dcterms:W3CDTF">2026-08-11T18:51:24Z</dcterms:modified>
</cp:coreProperties>
</file>