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నిన్ను ఆశీర్వదించి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Ninnu Aasheervadinchi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 నిన్ను ఆశీర్వదించి కా - పా - డుగా -క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 తన సన్నిధి ప్రకాశింప జేసి - నిన్ను కరుణించుగాక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 Ninnu Aasheervadinchi Kaa - Paa - Dugaa -Ka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 Thana Sannidhi Prakaashimpa Jesi - Ninnu Karuninchugaaka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 - నీ - మోద తన సన్నిధి కాంతి నుదయింపజేసి - నీకు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సమాధానము కలుగ జేయుగాక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 - Nee - Moda Thana Sannidhi Kaanthi Nudayimpajesi - Neeku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Samaadhaanamu Kaluga Jeyugaaka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ఆమెన్ - ఆమెన్ - ఆమెన్ -ఆమెన్ - ఆమెన్ - ఆమెన్ - ఆమెన్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Aamen - Aamen - Aamen -Aamen - Aamen - Aamen - Aamen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2026-08-11T18:46:07Z</dcterms:created>
  <dcterms:modified xsi:type="dcterms:W3CDTF">2026-08-11T18:46:07Z</dcterms:modified>
</cp:coreProperties>
</file>