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ఏగెదను నే చేరెదను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Egedanu Ne Cheredanu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విశ్వాసములో జయమొందెదను      ||ఏగెదను||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Vishwaasamulo Jayamondedanu      ||Egedanu||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ఏగెదను నే చేరెదను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సీయోనును నే చూచెదను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Egedanu Ne Cheredanu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Seeyonunu Ne Choochedanu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కర్తయైన నా యేసూ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సముఖములో నే మురిసెదను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Karthayaina Naa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Samukhamulo Ne Murisedanu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ఉప్పొంగెదను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కిరీటమును నే పొందెదను      ||ఏగెదను||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Kougililo Uppongedanu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Kireetamunu Ne Pondedanu      ||Egedanu||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భూదిగంతములకు నీ కాడిని – నే మోయుచున్నాను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 యొద్దనే నాకు – విశ్రాంతి దొరుకును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Bhoodiganthamulaku Nee Kaadini – Ne Moyuchunnaanu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Yoddane Naaku – Vishraanthi Dorukunu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నాలో నే చనిపోవుచున్నాను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నీలో బ్రతుకుచున్నాను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Naalo Ne Chanipovuchunnaanu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Neelo Brathukuchunnaanu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నీలో బ్రతుకుచున్నాను      ||ఏగెదను||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Neelo Brathukuchunnaanu      ||Egedanu||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ఆత్మీయ పోరాటములో దేవా – నీవే నా కేడెము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నిన్నే నేను ధరియించి – సాగిపోవుచున్నాను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Aathmeeya Poraatamulo Devaa – Neeve Naa Kedemu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Ninne Nenu Dhariyinchi – Saagipovuchunnaanu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పోరాటముతో నా పరుగును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కడముట్టించి జయమొందెదను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Poraatamutho Naa Parugunu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 Muttinchi Jayamondedanu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2026-02-25T09:33:59Z</dcterms:created>
  <dcterms:modified xsi:type="dcterms:W3CDTF">2026-02-25T09:33:59Z</dcterms:modified>
</cp:coreProperties>
</file>