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క్రైస్తవ యువకా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Kraisthava Yuvakaa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క్రైస్తవ యువకా – నిజమంతయు గనుమా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బ్రతుకంతా మారుటే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Kraisthava Yuvakaa – Nijamanthayu Ganumaa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Brathukanthaa Maarute Melu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కోరుము జీవమునే         ||ఓ 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Korumu Jeevamune        ||O 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చీకటి బ్రతుకేలా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భారము నీకేలా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Cheekati Brathukela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 Bhaaramu Neekela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యేసుని పాదము చేరిన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నీదగురా       ||ఓ 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Prabhuni Paadamu Cherina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Needaguraa          ||O 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మారిన జీవిత తీరులలో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 నీప్రభు సేవకురా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Maarina Jeevitha Theerulalo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Maanaka Nee Prabhu Sevaku 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కిరీటము మనకొసగును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ఘనమే నీదగురా       ||ఓ 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Kireetamu Manakosagunu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Ghaname Needaguraa          ||O Kraisthava||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భయపడి వెనుకకు పరుగిడక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బలమగు వైరిని గెలిచెదవా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Bhayapadi Venukaku Parugidaka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Balamagu Vairini Gelichedavaa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బలుడగు ప్రభుని వాక్యము నమ్మిన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గెలుపే నీదగురా          ||ఓ క్రైస్తవ||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Baludagu Prabhuni Vaakyamu Nammina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Gelupe Needaguraa        ||O Kraisthavaa||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2026-02-25T09:21:04Z</dcterms:created>
  <dcterms:modified xsi:type="dcterms:W3CDTF">2026-02-25T09:21:04Z</dcterms:modified>
</cp:coreProperties>
</file>