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లేచిరండి విశ్వాసులారా యోర్దాన్ నదిని దాటను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Lechirandi Vishvaasulaaraa Yordaan Nadini Daatanu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లేచిరండి విశ్వాసులారా యోర్దాన్ నదిని దాటను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Lechirandi Vishvaasulaaraa Yordaan Nadini Daatanu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విడిచి పెట్టుడి మిశ్రాయీం సుఖవిలాస మాయలన్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Vidichi Pettudi Mishraayeen Sukhavilaasa Maayalan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సందేహించక లేశమైన - యేసుని వాగ్దానముల్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ముందంజవేసి నిరాశ వీడి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Sandehinchaka Leshamaina - Yesuni Vaagdaanamul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Mundanjavesi Niraasha Veedi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ప్రభుపై నమ్మికయుంచుడి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Prabhupai Nammikayunchudi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యాత్రలో సముద్రముల్ ఘోషించి పర్వతముల్ కంపించినన్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సొదొమవైపు తిరిగి చూడక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Yaathralo Samudramul Ghoshinchi Parvathamul Kampinchinan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Sodomavaipu Thirigi Choodaka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వెళ్ళుడి - సీయోన్ నగరునకు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Velludi - Seeyon Nagarunaku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పరికించుడి యేసుని కల్వరిలో కన్నులతో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దూరపరచి బంధకముల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Parikinchudi Yesuni Kalvarilo Kannulatho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Dooraparachi Bandhakamula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నశింపజేసె మరణమున్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Nashimpajese Maranamun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2026-08-11T18:50:27Z</dcterms:created>
  <dcterms:modified xsi:type="dcterms:W3CDTF">2026-08-11T18:50:27Z</dcterms:modified>
</cp:coreProperties>
</file>