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త్రిత్వమై నిత్యత్వమున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Thrithvamai Nithyathvamuna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త్రిత్వమై నిత్యత్వమున నే - కత్వమగు దేవా - నీ = సత్యసామర్థ్యత్వముల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నిజ - తత్వము గణించి నిను నిత్యము స్తుతించెదను ||త్రిత్వమై||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Thrithvamai Nithyathvamuna Ne - Kathvamagu Devaa - Nee = Sathyasaamarthyathvamula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Nija - Thathvamu Ganinchi Ninu Nithyamu Sthuthinchedanu ||Thrithvamai||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ఎల్లలోకంబుల సృజించిన - చల్లని తండ్రి - నా = యుల్లమున నీ గొప్ప వింత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లెల్ల సంతసిల్ల శో - భిల్ల దలంచెదను ||త్రిత్వమై||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Ellalokambula Srujinchina - Challani Thandri - Naa = Yullamuna Nee Goppa Vintha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Lella Santhasilla Sho - Bhilla Dalanchedanu ||Thrithvamai||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వాసి కెక్కిన పరమరాజ్యని - వాసమును విడిన - శ్రీ = యేసునాధుండ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దను కుమారా దోషుల దోషంబులెల్ల - గాచి రక్షించినావు ||త్రిత్వమై||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Vaasi Kekkina Paramaraajyani - Vaasamunu Vidina - Shree = Yesunaadhunda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Danu Kumaaraa Doshula Doshambulella - Gaachi Rakshinchinaavu ||Thrithvamai||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ఆదరణాకారుండ మగు శు - ద్ధాత్ముడా దేవా - యా = మోద నామము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నంపబడి యేసు - నాధుని సుబోధ లెల్ల - బోధపరచి పాదుకొల్పు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Aadaranaakaarunda Magu Shu - Ddhaathmudaa Devaa - Yaa = Moda Naamamu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Nampabadi Yesu - Naadhuni Subodha Lella - Bodhaparachi Paadukolpu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||త్రిత్వమై||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||Thrithvamai||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ఓపితా సుతా శుద్ధాత్మ - ఒక్క దేవుడవు - ఎల్ల - పాపులను రక్షింప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మిగుల - నోపికతో నాపదలు - బాపి కృప జూపినావు ||త్రిత్వమై||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Opithaa Suthaa Shuddhaathma - Okka Devudavu - Ella - Paapulanu Rakshimpa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Migula - Nopikatho Naapadalu - Baapi Krupa Joopinaavu ||Thrithvamai||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2026-08-11T18:41:25Z</dcterms:created>
  <dcterms:modified xsi:type="dcterms:W3CDTF">2026-08-11T18:41:25Z</dcterms:modified>
</cp:coreProperties>
</file>