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పరమతండ్రి కరములెత్తి స్తుతుల నర్పింతుము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Paramathandri Karamuleththi Sthuthula Narpinthumu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సూర్యచంద్ర తారలందు - వింత సూచనలు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జరుగ జనులు ధైర్యము చెడి - కూలి చూచెదరు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Sooryachandra Thaaralandu - Vintha Soochanalu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Jaruga Janulu Dhairyamu Chedi - Kooli Choochedaru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అయితే నీకై చూచు మేము - బలము నొందెదము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Ayithe Neekai Choochu Memu - Balamu Nondedamu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సమాజముగ కూర్చి నీదు - సన్నిధియందు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ప్రార్థన సహవాసములలో - స్థిరులజేయుము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Samaajamuga Koorchi Needu - Sannidhiyandu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Praarthana Sahavaasamulalo - Sthirulajeyumu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తేరి చూస్తూ నీ రాకడకై - స్తుతుల నర్పింతుము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Theri Choosthoo Nee Raakadakai - Sthuthula Narpinthumu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శత్రుటురులు త్రుంచివేసి - జీవమిచ్చితివి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ఆహా! యేమర్పింతుము - నీ ఉపకారములకై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Shathruturulu Thrunchivesi - Jeevamichchithivi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Aahaa! Yemarpinthumu - Nee Upakaaramulakai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చేతబట్టి రక్షణపాత్ర - స్తుతుల నర్పింతుము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Chethabatti Rakshanapaathra - Sthuthula Narpinthumu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గతబ్రతుకులో వాత్సల్యమున - గాచి యీ క్షితిన్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నడిపె నవ్యవత్సరముకై - కృపాక్షేమములతో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Gathabrathukulo Vaathsalyamuna - Gaachi Yee Kshithin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Nadipe Navyavathsaramukai - Krupakshemamulatho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సత్యుడ సిల్వశక్తి నొసగు - సాగముందుకు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Sathyuda Silvashakthi Nosagu - Saagamunduku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పరమతండ్రి కరములెత్తి - స్తుతుల నర్పింతుము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Paramathandri Karamuleththi - Sthuthula Narpinthumu 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శిరములెత్తి స్వామి నీకై  చూచుచుంటిమి 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ఉజ్జీవ నాత్మ  నొసగు  నిలువ  సజీవ  సాక్షిగ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Shiramuleththi Svaami Neekai  Choochuchuntimi 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Ujjeeva Naathma  Nosagu  Niluva  Sajeeva  Saakshiga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శాపములందు మేము - పడి చెడి యుండగా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 మాదు దరికి జేరి - లేవ నెత్తితివి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Shaapamulandu Memu - Padi Chedi Yundagaa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 Maadu Dariki Jeri - Leva Neththithivi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 జాలి ఎంత ప్రేమ - స్తుతుల నర్పింతుము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Entha Jaali Entha Prema - Sthuthula Narpinthumu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దినదినము నిను శోధించి - దుఃఖ పెట్టితిమి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కేవలము శరీరులమని - కనికరించితివి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Dinadinamu Ninu Shodhinchi - Duhkha Pettithimi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Kevalamu Shareerulamani - Kanikarinchithivi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క్షమించి మమ్ము కడిగితివి - స్తుతుల నర్పింతుము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Kshaminchi Mammu Kadigithivi - Sthuthula Narpinthumu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నింద వేదన శ్రమలు బహు - నిట్టూర్పులయందు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విసుగకుండ సేవచేయ - నొసగు నోర్పును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Ninda Vedana Shramalu Bahu - Nittoorpulayandu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Visugakunda Sevacheya - Nosagu Norpunu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నింపు నీ శుద్ధాత్మతోను - స్తుతుల నర్పింతుము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Nimpu Nee Shuddhaathmathonu - Sthuthula Narpinthumu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2026-08-11T18:37:43Z</dcterms:created>
  <dcterms:modified xsi:type="dcterms:W3CDTF">2026-08-11T18:37:43Z</dcterms:modified>
</cp:coreProperties>
</file>