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With Glowing Heart I'd Praise Thee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my Savior God that drew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that cross, new life to give,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Held a blood sealed pardon to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Bade me look to Him and live.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grace whose threats alarmed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Roused me from my fatal ease;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grace whose promise warmed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grace that whispered peace.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this bosom's ardent feeling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Vainly would my lips express.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before Thy footstool kneeling,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Deign Thy suppliant's prayer to bless: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grace, my soul's chief treasure,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Love's pure flame within me raise;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And, since words can never measure,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my life show forth Thy praise.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with glowing heart I'd praise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bliss Thy love bestows,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pardoning grace that saves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peace that from it flows: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Help, O God, my weak endeavor;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dull soul to rapture raise: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must light the flame, or never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my love be warmed to praise.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Praise, my soul, the God that sought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Wretched wanderer, far astray;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 me lost, and kindly brought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paths of death away;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Praise, with love's devoutest feeling,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 Who saw my guilt-born fear,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light of hope revealing,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Bade the blood-stained cross appear.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2026-08-24T07:34:39Z</dcterms:created>
  <dcterms:modified xsi:type="dcterms:W3CDTF">2026-08-24T07:34:39Z</dcterms:modified>
</cp:coreProperties>
</file>