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నీలి గగనాన వెలిగే తారల బోలి లోకాన వెలుగుదం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Neeli Gaganaana Velige Thaarala Boli Lokaana Velugudang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నీలి గగనాన వెలిగే తారల - బోలి లోకాన వెలుగుదం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Neeli Gaganaana Velige Thaarala - Boli Lokaana Velugudan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 స్వరంపు పక్షుల బోలి (1) - యేసునకే స్తుతి పాడుదం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 Svarampu Pakshula Boli (1) - Yesunake Sthuthi Paadudan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పువ్వుల పరిమళంబు లెల్ల తోటలో వ్యాపించునట్లుగా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పూనికతోడ లోకమనెడి - తోటలో పరిమళం నింపుము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Puvvula Parimalambu Lella Thotalo Vyaapinchunatlugaa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Poonikathoda Lokamanedi - Thotalo Parimalan Nimpumu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చంద్ర సూర్యులు ప్రకాశమివ్వ అంధకారము మాయమౌ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జీవిత తేజంబు వెల్గన్ - పాపాంధకారము పోవును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Chandra Sooryulu Prakaashamivva Andhakaaramu Maayamau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Jeevitha Thejambu Velgan - Paapaandhakaaramu Povunu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దీపమున తైలమున్నంత కాలం - దీపమునందున్న వత్తి మండున్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పృధివిలోన జీవించు కాలం - వ్యాపింపజేయుము యేసునామం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Deepamuna Thailamunnantha Kaalan - Deepamunandunna Vaththi Mandun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Prudhivilona Jeevinchu Kaalan - Vyaapimpajeyumu Yesunaamang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2026-08-11T18:51:06Z</dcterms:created>
  <dcterms:modified xsi:type="dcterms:W3CDTF">2026-08-11T18:51:06Z</dcterms:modified>
</cp:coreProperties>
</file>