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స్తుతి పాడెద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Kruthagnathatho Sthuthi Paadeda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స్తుతి పాడెద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Kruthangnathatho Sthuthi Paadeda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నీవు చేసిన మేళ్లకై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కోటి కృతజ్ఞతలు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Neevu Chesina Mellakai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Koti Kruthagnathalu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అర్హతే లేని నాపై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చూపిన కృపామయా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Arhathe Leni Naapai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Choopina Krupaamayaa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ఊహలకంటెను అధికముగా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దయచేయు ప్రేమామయా (2)         ||కృతజ్ఞతతో||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Oohalakantenu Adhikamugaa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Dayacheyu Premaamayaa (2)         ||Kruthagnathatho||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రక్షకుడు యేసు క్రీస్తని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విశ్వసించెద అను నిత్యము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Rakshakudu Yesu Kreesthani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Vishwasincheda Anu Nithyamu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సేవలో బ్రతుకుటకై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వరము ప్రసాదించుము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Sevalo Brathukutakai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Varamu Prasaadinchumu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సేవలో బ్రతుకుటకై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వరములతో అభిషేకించు       ||కృతజ్ఞతతో||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Sevalo Brathukutakai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Varamulatho Abhishekinchu           ||Kruthagnathatho||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2026-02-25T09:20:38Z</dcterms:created>
  <dcterms:modified xsi:type="dcterms:W3CDTF">2026-02-25T09:20:38Z</dcterms:modified>
</cp:coreProperties>
</file>