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కాపాడే దేవుడు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Kaapaade Devudu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కాపాడే దేవుడు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కరుణించే రక్షకుడేసయ్యా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Kaapaade Devudu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Karuninche Rakshakudesayyaa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మార్చు దేవుడు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 మార్గం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Maarchu Devudu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 Maargam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ఓరన్నో వినరన్నా – ఓరన్నో కనరన్నా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ఓరయ్యో వినరయ్యా – ఓరయ్యో కనరయ్యా        ||కాపాడే||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Oranno Vinarannaa – Oranno Kanarannaa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Orayyo Vinavayyaa – Orayyo Kanavayyaa      ||Kaapaade||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మనుష్యులను నమ్మొద్దనెను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మాటలు పలికెదరనెను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Manushyulanu Nammoddanenu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Maatalu Palikedaranenu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మోసం చేసే మనుష్యులకంటే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దేవుడు యేసే మిన్నన్నా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Mosam Chese Manushyulakante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Devudu Yese Minnannaa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మోక్షమిచ్చుఁ యేసే గొప్పని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తెలుసుకుంటే మంచిది ఓరన్నా       ||ఓరన్నో||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Mokshamichchu Yese Goppani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Thelusukunte Manchidi Orannaa       ||Oranno||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విడువనన్నాడు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ఎడబాయను అన్నాడు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Viduvanannaadu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Edabaayanu Annaadu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దిగులు చెంది కలత చెందకు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అభయం నేనే అన్నాడు (2)       ||ఓరన్నో||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Digulu Chendi Kalatha Chendaku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Abhayam Nene Annaadu (2)          ||Oranno||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2026-02-25T09:22:42Z</dcterms:created>
  <dcterms:modified xsi:type="dcterms:W3CDTF">2026-02-25T09:22:42Z</dcterms:modified>
</cp:coreProperties>
</file>