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సాక్ష్యమిచ్చెద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Saakshyamichcheda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ఎల్లకాల మూరకుండ నేల యాత్మ శాంతి లేక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తల్లడిల్లు వారలకును తండ్రి కుమా రాత్మ పేర                       ||సాక్ష్య||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Ellakaala Moorakunda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 Yaathma Shaanthi Leka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సాక్ష్యమిచ్చెద మన స్వామి యేసు దేవుడంచు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సాక్ష్యమనగా గనిన వినిన సంగతులను దెల్పుటయే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Saakshyamichcheda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Swaami Yesu Devu Danchu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సాక్ష్య మిచ్చు కొరకు నన్ను స్వామి రక్షించె నంచు              ||సాక్ష్య||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Saakshyamanaga Ganina Vinina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Sangathulanu Delputaye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దెసయు లేని నన్ను దేవుడెంతో కనికరించి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మక్కువతో నాకు నెట్లు మనశ్శాంతి నిచ్చినడో                    ||సాక్ష్య||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Desayu Leni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Devudentho Kanikarinchi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పల్లెటూళ్ళ జనుల రక్షణ భారము నా పైని గలదు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పిల్లలకును బెద్దలకును బ్రేమతో నా స్వానుభవము              ||సాక్ష్య||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Palletoolla Janula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Bhaaramu Naa Paini Galadu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బోధ చేయలేను వాద ములకు బోను నాక దేల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నాధు డేసు ప్రభుని గూర్చి నాకు దెలసినంత వరకు              ||సాక్ష్య||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Bodha Cheyalenu Vaada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Mulaku Bonu Naaka Dela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పాపులకును మిత్రుడంచు బ్రాణ మొసగి లేచెనంచు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బాపముల క్షమించు నంచు బ్రభుని విశ్వసించు డంచు          ||సాక్ష్య||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Paapulakunu Mithrudanchu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Braana Mosagi Lechenanchu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చోరు లైన జారు లనా చారు లైన నెవ్వరైన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ఘోరపాపు లైన క్రీస్తు కూర్మితో రక్షించు నంచు                     ||సాక్ష్య||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Choru laina Jaaru lanaa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Chaaru laina Nevvaraina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పరమత దూషణము లేల పరిహసించి పలుకు టేల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ఇరుగు పొరుగు వారి కెల్ల యేసు క్రీస్తు దేవు డంచు                ||సాక్ష్య||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Paramatha Dooshanamu Laela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Parihasinchi Paluku Taela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2026-02-25T09:17:55Z</dcterms:created>
  <dcterms:modified xsi:type="dcterms:W3CDTF">2026-02-25T09:17:55Z</dcterms:modified>
</cp:coreProperties>
</file>