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క్రైస్తవుడా సైనికుడా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Kraisthavudaa Sainikudaa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దేశంలో విదేశంలో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గ్రామంలో కుగ్రామంలో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Deshamlo Videshamlo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Graamamlo Kugraamamlo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అడవులలో కొండలలో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ఎంతో ఫలమెంతో (2)        ||క్రైస్తవుడా||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Adavulalo Kondalalo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Entho Phalamentho (2)        ||Kraisthavudaa||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సిద్ధాంతపు గట్టు దుమికి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వాగులనే మెట్టును దిగిరా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Siddhaanthapu Gattu Dumiki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Vaagulane Mettunu Digiraa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దీనుడా ధన్యుడా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విజేయుడా అజేయుడా (2)        ||క్రైస్తవుడా||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Deenudaa Dhanyudaa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Vijeyudaa Ajeyudaa (2)        ||Kraisthavudaa||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భూమి స్వతంత్రించుకో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అద్వానపు అడవి దాటి ముందుకుపో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Bhoomi Swathanthrinchuko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Advaanapu Adavi Daati Mundukupo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ఇల్లు పెనూయేలు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పేరే ఇశ్రాయేలు (2)        ||క్రైస్తవుడా||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Illu Penuyelu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Pere Ishraayelu (2)        ||Kraisthavudaa||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క్రైస్తవుడా సైనికుడా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పరిశుద్ధుడా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Kraisthavudaa Sainikudaa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Parishuddhudaa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కదలిరావోయ్ నీవు కదలిరా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Kadaliraavoy Neevu Kadaliraa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జాలరీ మనుషులు పట్టు జాలరి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ఆత్మలు పట్టు కాపరి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Jaalaree Manushulu Pattajaalari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Aathmalu Pattu Kaapari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అమృతమందించే ఆచారి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యేసుకై జీవించే పూజారి        ||క్రైస్తవుడా||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Amruthamandinche Aachaari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Yesukai Jeevinche Poojaari        ||Kraisthavudaa||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నీ స్థావరము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శ్రమలే నీ సైన్యము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Nee Sthaavaramu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Shramale Nee Sainyamu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సహనమే నీ ధైర్యము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నీ విజయము (2)        ||క్రైస్తవుడా||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Sahaname Nee Dhairyamu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Nee Vijayamu (2)        ||Kraisthavudaa||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సత్యమే నీ గమ్యము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సమర్పణే నీ శీలము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Sathyame Nee Gamyamu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Samarpane Nee Sheelamu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కార్యక్రమం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నీ పరాక్రమం (2)        ||క్రైస్తవుడా||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Kaaryakramam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Nee Paraakramam (2)        ||Kraisthavudaa||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2026-02-25T08:36:08Z</dcterms:created>
  <dcterms:modified xsi:type="dcterms:W3CDTF">2026-02-25T08:36:08Z</dcterms:modified>
</cp:coreProperties>
</file>