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స్తుతి ప్రశంస పాడెద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Sthuthi Prashansa Paadeda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స్తుతి ప్రశంస పాడెద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Sthuthi Prashansa Paadeda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సిలువలో నాకై రక్తము కార్చి (2) - నన్ను రక్షించిన ఓ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Siluvalo Naakai Rakthamu Kaarchi (2) - Nannu Rakshinchina O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నిర్దోషమైన యేసుని రక్తము - నా పాపదోషమంత కడిగె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Nirdoshamaina Yesuni Rakthamu - Naa Paapadoshamantha Kadige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నీవు గావించిన బలియాగముకై - సాగిలపడి పూజించెదను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Neevu Gaavinchina Baliyaagamukai - Saagilapadi Poojinchedanu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యడుగులను బండపై నిలిపి - స్థిరపరచి కాచితివి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Yadugulanu Bandapai Nilipi - Sthiraparachi Kaachithivi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సువార్త ప్రకటింప నిచ్చిన కృపకై - నిన్ను శ్లాఘింతు నేను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Suvaartha Prakatimpa Nichchina Krupakai - Ninnu Shlaaghinthu Nenu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యెట్లుండగలను నీ పాట పాడక - పొంది యున్నట్టి మేలులకై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Yetlundagalanu Nee Paata Paadaka - Pondi Yunnatti Melulakai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సంతోష హృదయ ఉత్సాహ ధ్వనితో - ఆరాధించెద నిన్ను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Santhosha Hrudaya Uthsaaha Dhvanitho - Aaraadhincheda Ninnu Prabhuvaa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2026-08-11T18:48:27Z</dcterms:created>
  <dcterms:modified xsi:type="dcterms:W3CDTF">2026-08-11T18:48:27Z</dcterms:modified>
</cp:coreProperties>
</file>