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చేసితివి వాగ్దానములు మాతో నెరవేర్చితివి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Chesithivi Vaagdaanamulu Maatho Neraverchithivi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మందిర మహిమను హెచ్చులోనుంచ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సైన్యాధిపతి నీదు సమాధానము 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Mandira Mahimanu Hechchulonuncha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Sainyaadhipathi Needu Samaadhaanamu Nichchi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స్థలమును నీదు శాంతితో నింపిన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షాలేమురాజా స్తోత్రింతున్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Sthalamunu Needu Shaanthitho Nimpina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Shaalemuraajaa Sthothrinthun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మోషేకు నీవు మాటిచ్చినట్లు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అడుగుడి ప్రతి స్థలము లన్నిటిని మాకిచ్చుటకు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Mosheku Neevu Maatichchinatlu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Adugudi Prathi Sthalamu Lannitini Maakichchutaku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పరిశుద్ధాత్మతో నింపిన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పలుమాటలతో ప్రణుతింతున్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Parishuddhathmatho Nimpina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Palumaatalatho Pranuthinthun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ఇహపరమందున సర్వాధికారివై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శిష్యులకు నీ ఆజ్ఞనిచ్చిన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Ihaparamanduna Sarvaadhikaarivai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Shishyulaku Nee Aagnanichchina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ఆత్మదేవా యుగాంతమున నీ సన్నిధి మాతో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నున్నందులకై స్తుతియింతున్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AathmaDevaa Yugaanthamuna Nee Sannidhi Maatho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Nunnandulakai Sthuthiyinthun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వర్థిల్లదంటివి ఏ ఆయుధమున్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నీకు విరోధంబుగా రూపించినచో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Varthilladantivi E Aayudhamun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Neeku Virodhambugaa Roopinchinacho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 విమర్శలో తరుణమిచ్చితివి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నేర స్థాపన చేయన్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 Vimarshalo Tharunamichchithivi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Nera Sthaapana Cheyan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చేసితివి వాగ్దానములు మాతో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Chesithivi Vaagdaanamulu Maatho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నెరవేర్చితివి   బహు నేర్పుతోడన్ సన్నుతించెదనో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Neraverchithivi   Bahu Nerputhodan Sannuthinchedano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వెదకితివి నన్ను నీ వాక్యముచే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తగిన కాలమున నిన్ను చేరన్ తరుణమిచ్చితివి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Vedakithivi Nannu Nee Vaakyamuche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Thagina Kaalamuna Ninnu Cheran Tharunamichchithivi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సొత్తని నన్ను నీ పుత్రునిజేయ (2) - కడిగితివి నీ రక్తముతో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Soththani Nannu Nee Puthrunijeya (2) - Kadigithivi Nee Rakthamutho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బాలుడను భావన వలదంటివి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బహుజనంబులకు ప్రవక్తగా నియమించితివి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Baaludanu Bhaavana Valadantivi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Bahujanambulaku Pravakthagaa Niyaminchithivi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గర్భమునందే రూపించిన ప్రభూ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పేదనైన నేను పూజింతున్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Garbhamunande Roopinchina Prabhoo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Pedanaina Nenu Poojinthun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భయభీతిలో నాకు అభయము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విజృంభించిన విరోధిపై విజయము నిచ్చి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Bhayabheethilo Naaku Abhayamu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Vijrumbhinchina Virodhipai Vijayamu Nichchi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కట్టను నాటను నా నోటను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మాట నుంచిన ప్రభూ కీర్తింతున్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Kattanu Naatanu Naa Notanu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Maata Nunchina Prabhoo Keerthinthun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2026-08-11T18:38:53Z</dcterms:created>
  <dcterms:modified xsi:type="dcterms:W3CDTF">2026-08-11T18:38:53Z</dcterms:modified>
</cp:coreProperties>
</file>