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ఉంటే జీవితం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Unte Jeevitham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నేను జీవిస్తానే కలకాలము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నేను ప్రేమిస్తానే చిరకాలము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Nenu Jeevisthaane Kalakaalamu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Nenu Premisthaane Chirakaalamu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లోకంలో నేనెన్నో వెతికా అంతా శూన్యము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చివరికి నువ్వే నిలిచావే సదాకాలము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Lokamlo Nenenno Vethikaa Anthaa Shoonyamu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Chivariki Nuvve Nilichaave Sadaakaalamu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విడువను దేవా - నా ప్రభువా నా ప్రాణదాత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చేతితో మలచి - నను విరచి సరిచేయు నాథా (2)  ||నువ్వే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Viduvanu Devaa - Naa Prabhuvaa Naa Praanadaatha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Chethitho Malachi - Nanu Virachi Saricheyu Naadhaa (2)  ||Nuvve 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ఉంటే జీవితం - వేదనైన రంగుల పయనం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ఉంటే జీవితం - బాటేదైన పువ్వుల కుసుమం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Unte Jeevitham - Vedanaina Rangula Payanam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Unte Jeevitham - Baatedaina Puvvula Kusumam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నువ్వే నా ప్రాణాధారము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నువ్వే నా జీవాధారము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Nuvve Naa Praanaadhaaramu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Nuvve Naa Jeevaadhaaramu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నువ్వే లేకపోతే నేను జీవించలేను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నువ్వే లేకపోతే నేను బ్రతుకలేను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Nuvve Lekapothe Nenu Jeevinchalenu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Nuvve Lekapothe Nenu Brathukalenu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నువ్వే లేకపోతే నేను ఊహించలేను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నువ్వే లేకపోతే నేను లేనే లేను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Nuvve Lekapothe Nenu Oohinchalenu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Nuvve Lekapothe Nenu Lene Lenu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విడచిన క్షణమే - ఒక యుగమై గడిచే నా జీవితము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చెదరిన నా బ్రతుకే - నిను వెతికే నీ తోడు కోసం (2)  ||నువ్వే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Vidichina Kshaname - Oka Yugamai Gadiche Naa Jeevithamu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Chedarina Naa Brathuke - Ninu Vethike Nee Thodu Kosam (2)   ||Nuvve Naa||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తూహీ మేరే జీవన్ యేషూ - తూహీ హే ప్రభూ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తూహీ మేరే మన్ మే యేషూ - కోయి నే ప్రభూ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Thoohi Mere Jeevan Yeshu - Thoohi Hai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Thoohi Mere Man Me Yeshu - Koyi Nai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తేరే బిన్ మే తో జీనా సబర్నా ముషికిల్ హే యారో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తేరే బిన్ మే గుజర్నా బితానా యా మున్ కిన్ ప్యారో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Bin Me Tho Jeenaa Sabarna Mushikil He Yaaro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Bin Me Gujarna Bithaana Yaa Mun Kin Pyaaro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తూహీ మేరే ప్రాణాధార్ హే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తూహీ మేరే జీవాధార్ హే(2)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Thoohi Mere Praanaadhaar 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Thoohi Mere Jeevaadhaar He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2026-07-28T05:45:43Z</dcterms:created>
  <dcterms:modified xsi:type="dcterms:W3CDTF">2026-07-28T05:45:43Z</dcterms:modified>
</cp:coreProperties>
</file>