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notesMasterIdLst>
    <p:notesMasterId r:id="rId2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Psalm 57 (Show Your Mercies)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They destroy me with their words,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their tongues as sharpened swords,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their tongues as sharpened swords.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Your glory and Your worth,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Lord, be praised in all the earth.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Deadly snares all meant for me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Have consumed my enemy,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Have consumed my enemy.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my faithful heart, now sing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Praises to my God, my King!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Rise, my glory, harp and lyre,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Wake the dawn with morning fire,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Wake the dawn with morning fire!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a song of praise now rise;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Thy mercies fill the skies!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this joyful song be raised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the earth in grateful praise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"Hendon" by Cesar Malan 1827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the earth in grateful praise.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Show Your mercies, Lord, to me;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my soul to You would flee.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my trouble, refuge bring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the shadow of Your wing,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the shadow of Your wing.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call out to God Most High,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works all His wise design.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He, from heaven, hearing 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Saves me from the enemy,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Saves me from the enemy.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the lion's den I wait;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They would slay me in their hate.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2026-08-24T07:36:03Z</dcterms:created>
  <dcterms:modified xsi:type="dcterms:W3CDTF">2026-08-24T07:36:03Z</dcterms:modified>
</cp:coreProperties>
</file>