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నివాసులారా ఆనందించు డెల్లరు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Nivaasulaaraa Aanandinchu Dellaru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సర్వలోక నివాసులారా - ఆనందించు డెల్లరు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Sarvaloka Nivaasulaaraa - Aanandinchu Dellaru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గురించి కీర్త నలు  పాడుచుండుడి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Gurinchi Keertha Nalu  Paaduchundudi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ఆయన నామ ప్రభావమును - కీర్తించి స్తోత్రించుడి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ఆయనకు ప్రభావము - ఆరోపించి స్తుతించుడి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Aayana Naama Prabhaavamunu - Keerthinchi Sthothrinchudi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Aayanaku Prabhaavamu - Aaropinchi Sthuthinchudi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నీదు కార్యములు ఎంతో - భీకరమైనట్టివి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బలాతిశయమును బట్టి - శత్రువులు లొంగెదరు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Needu Kaaryamulu Entho - Bheekaramainattivi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Balaathishayamunu Batti - Shathruvulu Longgedaru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సర్వలోకమును నీకు - నమస్కరించి 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నామమును బట్టి - నిన్ను కీర్తించును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Sarvalokamunu Neeku - Namaskarinchi 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Naamamunu Batti - Ninnu Keerthinchunu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చూడరండి దేవుని - ఆశ్చర్య కార్యములన్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నరుల యెడల చేయు పనుల - వలన భీకరుండహా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Choodarandi Devuni - Aashcharya Kaaryamulan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Narula Yedala Cheyu Panula - Valana Bheekarundahaa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సాగరమును ఎండినట్టి - భూమిగను మార్చెను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జనులు కాలినడక చేత - దాటిరి సముద్రమున్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Saagaramunu Endinatti - Bhoomiganu Maarchenu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Janulu Kaalinadaka Chetha - Daatiri Samudramun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ఆయనలో హర్షంచితిమి - నిత్యమేలుచున్నాడు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అన్యజనుల మీద తన - దృష్టి యుంచి 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Aayanalo Harshanchithimi - Nithyameluchunnaadu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Anyajanula Meeda Thana - Drushti Yunchi Yunnaadu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2026-08-11T18:47:32Z</dcterms:created>
  <dcterms:modified xsi:type="dcterms:W3CDTF">2026-08-11T18:47:32Z</dcterms:modified>
</cp:coreProperties>
</file>