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సంవత్సరాది మొదలు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Sanvathsaraadi Modalu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కోరికను సిద్దింప జేసి - నీ ఆలోచన సఫలము జేయ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ఎరిగెను ఆయనే నిన్ను - ఆత్మతో నింపి - శరీరేచ్ఛ త్రుంచి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Korikanu Siddimpa Jesi - Nee Aalochana Saphalamu Jeya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Erigenu Aayane Ninnu - Aathmatho Nimpi - Shareerechchha Thrunchi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కోరిక నెరవేర్చెను - నీ కోరిక నెరవేర్చెను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Korika Neraverchenu - Nee Korika Neraverchenu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నిను ప్రేమించి ఆశీర్వదించి - అభివృద్ధి చేతు ననిన ప్రమాణము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ఎరిగెను ఆయనే నిన్ను - పశూ సంపదతో - ఫల సస్యముతో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Ninu Preminchi Aasheervadinchi - Abhivruddhi Chethu Nanina Pramaanamu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Erigenu Aayane Ninnu - Pashoo Sampadatho - Phala Sasyamutho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తృప్తిపరతుననెను - సంతృప్తి పరతుననెను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Thrupthiparathunanenu - Santhrupthi Parathunanenu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సంవత్సరాది మొదలు - సంవత్సరాంతము  వరకు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Sanvathsaraadi Modalu - Sanvathsaraanthamu  Varaku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దేవుడేహోవా - నిను కనుపాపగా కాచెను 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నీపై కనుదృష్టి నుంచెను . (1)- సంవత్సరాది మొదలు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Devudehovaa - Ninu Kanupaapagaa Kaachenu 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Neepai Kanudrushti Nunchenu . (1)- Sanvathsaraadi Modalu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నలువది సంవత్సరములు అరణ్యములో - నీ సంచార జీవితమును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ఎరిగెను ఆయనే నిన్ను - ఆశీర్వదించి - నీ చేతిపనిని1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Naluvadi Sanvathsaramulu Aranyamulo - Nee Sanchaara Jeevithamunu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Erigenu Aayane Ninnu - Aasheervadinchi - Nee Chethipanini1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నిండుగా దీవించెను. - నిండారుగ దీవించెను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Nindugaa Deevinchenu. - Nindaaruga Deevinchenu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మునుపటికంటే అధికమైన - మేలులు నీకు కలుగజేయ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ఎరిగెను ఆయనే నిన్ను - అభివృద్ధి పరచి - విస్తృతి పరచి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Munupatikante Adhikamaina - Melulu Neeku Kalugajeya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Erigenu Aayane Ninnu - Abhivruddhi Parachi - Visthruthi Parachi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వాసముగా చేసెను - నివాసనముగా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Vaasamugaa Chesenu - Nivaasanamugaa Jesenu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లెక్కకు మిక్కుట బంగారమును - ఇత్తడి ఇనుము నీ కలవని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ఎరిగెను ఆయనే నిన్ను - మందిర పనికి - పూనుకొనుమని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Lekkaku Mikkuta Banggaaramunu - Iththadi Inumu Nee Kalavani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Erigenu Aayane Ninnu - Mandira Paniki - Poonukonumani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తోడుగా నుండెను - నీకు తోడుగా నుండెను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Thodugaa Nundenu - Neeku Thodugaa Nundenu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2026-08-11T18:49:09Z</dcterms:created>
  <dcterms:modified xsi:type="dcterms:W3CDTF">2026-08-11T18:49:09Z</dcterms:modified>
</cp:coreProperties>
</file>