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చెరలోనైన స్తుతి పాడుచు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వరకు నిను ప్రకటించెదా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Cheralonainaa Sthuthi Paaduchu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Varaku Ninu Prakatinchedaa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 … కృ౦గిపోకే ఇంకొంత కాలం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మేఘాలపై త్వరగా రానుండగా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Praanamaa.. Krungipoke Inkontha Kaalam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Meghaalapai Thvaragaa Raanundagaa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కోల్పోకు నా ప్రాణమా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Kolpoku Naa Praanamaa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పునరుత్థానుడా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గెలిచి బ్రతికించితివి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Punarutthaanudaa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Gelichi Brathikinchithivi Nannu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పాడుచు నిన్నే ఘనపరచుచు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నీలో జీవించుచు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Paaduchu Ninne Ghanaparachuchu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Aaraahdincheda Neelo Jeevinchuchu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చేతనే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రక్షణ భాగ్యము కలిగిందనీ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Chethane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Rakshana Bhaagyamu Kaligindani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పాడనా… ఊపిరి నాలో ఉన్నంతవరకు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విమోచకుడవు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Paadanaa.. Oopiri Naalo Unnanthavaraku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Vimochakudavu Neevenani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రక్షణానందం నీ ద్వార కలిగిందనీ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Rakshanaandam Nee Dwaara Kaligindani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ముందెన్నడు వెళ్ళని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తెలియని మార్గం నాకు ఎదురాయెనే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Mundennadu Vellani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Theliyani Maargam Naaku Eduraayene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 …. నా సన్నిధి తోడుగా వచ్చుననినా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వాగ్ధానమే నన్ను బలపరచెనే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Saagipo.. Naa Sannidhi Thodugaa Vachchunaninaa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Vaagdhaaname Nannu Balaparachene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పరిశుద్ధాత్ముని ద్వార నడిపించెనే (2)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Parishuddhaathmuni Dwaaraa Nadipinchene (2)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2026-02-25T08:46:50Z</dcterms:created>
  <dcterms:modified xsi:type="dcterms:W3CDTF">2026-02-25T08:46:50Z</dcterms:modified>
</cp:coreProperties>
</file>