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చేతులెత్తి వందనములు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Chethuleththi Vandanamulu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చేతులెత్తి వందనములు -చేతు యేసు నీకు = రాతిరి పగ లందు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మమ్ముం - బ్రీతితోం గాపాడు 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Chethuleththi Vandanamulu -Chethu Yesu Neeku = Raathiri Paga Landu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Mammun - Breethithon Gaapaadu Yesu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_ సుఖమైనట్టీ నిద్ర మమ్ము - నొందంజేసి రాత్రియందు = సకల మేలు లంద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జేయు - స్వామి యేసుక్రీస్తూ నీకుం ||జేతు||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_ Sukhamainattee Nidra Mammu - Nondanjesi Raathriyandu = Sakala Melu Landa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Jeyu - Svaami Yesukreesthoo Neekun ||Jethu||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_అన్నవస్రములను మాకు - నన్ని వేళలందు నిచ్చి = కన్న తండ్రివలెను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చున్న యేసుస్వామోా నీకే || చేతు!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_Annavasramulanu Maaku - Nanni Velalandu Nichchi = Kanna Thandrivalenu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Chunna Yesusvaamoా Neeke || Chethu!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విద్యా బుద్ధులన్ని యిచ్చి - వింత వింత వరము లిచ్చి = పెద్దల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దయలోనుమమ్ముం - బెంపారం జేయు మేసయ్యా ||చేతు||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Vidyaa Buddhulanni Yichchi - Vintha Vintha Varamu Lichchi = Peddala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Dayalonumammun - Bempaaran Jeyu Mesayyaa ||Chethu||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చిన్నవారి స్నేహితుడుగ - నున్న యేసుస్వామో నీకు = ఎన్నో వేల స్తోత్రంబులు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నిలలో నెపుడు కలుగుగాక ||చేతు||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Chinnavaari Snehithuduga - Nunna Yesusvaamo Neeku = Enno Vela Sthothrambulu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Nilalo Nepudu Kalugugaaka ||Chethu||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2026-08-11T18:45:15Z</dcterms:created>
  <dcterms:modified xsi:type="dcterms:W3CDTF">2026-08-11T18:45:15Z</dcterms:modified>
</cp:coreProperties>
</file>