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చీకటులే నన్ను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Cheekatule Nannu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చీకటులే నన్ను కమ్ముకొనంగా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దుఃఖంబు నాకాహారంబు కాగా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Cheekatule Nannu Kammukonangaa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Dukhambu Naakaahaarambu Kaagaa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ఏకాకినై లోకంబులోన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కనిపెట్టుకొనియుందు నీ రాక కొరకు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Ekaakinai Lokambulona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Kanipettukoniyundhu Nee Raaka Koraku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మేఘములు నన్ను ముసుగుకొనంగా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ఉరుములు నాపై దొరలుచుండంగా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Meghamulu Nannu Musgukonangaa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Urumulu Naapai Doraluchundangaa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వడగండ్ల వాన కురియుచుండంగా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కనిపెట్టుకొనియుందు నీ రాక కొరకు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Vadagandla Vaana Kuriyuchundangaa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Kanipettukoniyundhu Nee Raaka Koraku –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 క్రియలు అధికంబు కాగా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మోసంబులే నాకు వ్యసనంబు కలుగ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Anyaaya Kriyale Adhikambu Kaagaa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Mosambule Naaku Vyasanambu Kaluga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శక్తులు కదలించబడగా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కనిపెట్టుకొనియుందు నీ రాక కొరకు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Shakthulu Kadhalinchabadagaa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Kanipettukoniyundhu Nee Raaka Koraku –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త్వరలోనే రమ్ము పరలోక వరుడా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వరమేని తనయా ఓ గొర్రెపిల్లా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Thvaralone Rammu Paraloka Varudaa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Varameni Thanayaa O Gorrepillaa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కడబూర మ్రోగన్ తడవేల ప్రభువా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కనిపెట్టుకొనియుందు నీ రాక కొరకు – (2)     ||చీకటులే||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Kadaboora Mrogan Thadavela Prabhuvaa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Kanipettukoniyundhu Nee Raaka Koraku – (2)        ||Cheekatule||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2026-02-25T09:18:48Z</dcterms:created>
  <dcterms:modified xsi:type="dcterms:W3CDTF">2026-02-25T09:18:48Z</dcterms:modified>
</cp:coreProperties>
</file>