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Assurance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assurance, Jesus is mine!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a foretaste of glory divine!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Heir of salvation, purchase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of His Spirit, washed in His blood.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story, this is my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Praising my Savior all the day long;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story, this is my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Praising my Savior all the day long.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submission, perfect delight,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Visions of rapture now burst on my sight;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Angels descending bring from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Echoes of mercy, whispers of love.        || This is my story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submission, all is at rest,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in my Savior am happy and blest;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Watching and waiting, looking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with His goodness lost in His love.      || This is my story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2026-02-25T09:18:45Z</dcterms:created>
  <dcterms:modified xsi:type="dcterms:W3CDTF">2026-02-25T09:18:45Z</dcterms:modified>
</cp:coreProperties>
</file>