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ఆనందింతుము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Aanandinthumu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మహిమకరుడు అంటూ మ్రొక్కి పూజింతుము అనుక్షణం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సన్నిధిలో ఉత్సాహించెదం (2)      ||ఆనందింతుము||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Mahimakarudu Antu Mrokki Poojinthumu Anukshanam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Sannidhilo Uthsaahinchedam (2)          ||Aanandinthumu||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ఆనందింతుము ఆనందింతుము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సన్నిధిలో ఆనందింతుము.. హే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Aanandinthumu Aanandinthumu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Sannidhilo Aanandinthumu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గంతులేసి నాట్యమాడి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ఉత్సహించి పాడెదం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Ganthulesi Naatyamaadi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Uthsahinchi Paadedam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సన్నిధిలో ఆనందింతుము (2)      ||ఆనందింతుము||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Sannidhilo Aanandinthumu (2)        ||Aanandinthumu||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భయమూ ఎందుకూ… దిగులూ ఎందుకూ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దేవుని తోడు మనకుండగా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Enduku Digulu Enduku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Devaadi Devuni Thodu Manakundagaa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అంటు ఆరా-ధింతుము ఎల్లప్పుడూ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సన్నిధిలో ధైర్యమొందెదం (2)      ||ఆనందింతుము||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Antu Aaraa-dhinthumu Ellappudu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Sannidhilo Dhairyamondedam (2)          ||Aanandinthumu||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లేని లోకంతో స్నేహం ఎందుకూ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సూర్యుడైన యేసు మనకూ ఉండగా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Leni Lokamtho Sneham Enduku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Sooryudaina Yesu Manaku 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పరిశుద్దుడంటూ పొగడి కొలిచెదము అనుదినం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సన్నిధిలో పరవశించెదం (2)      ||ఆనందింతుము||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Parishuddhudantu Pogadi Kolichedamu Anudinam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Sannidhilo Paravashinchedam (2)          ||Aanandinthumu||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ప్రేమలేని హితుల సఖ్యం ఎందుకూ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ప్రేమామయుడైన ప్రభువు మనకు ఉండగా!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Leni Hithula Sakhyam Enduku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Premaamayudaina Prabhuvu Manaku Undagaa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2026-02-25T09:17:27Z</dcterms:created>
  <dcterms:modified xsi:type="dcterms:W3CDTF">2026-02-25T09:17:27Z</dcterms:modified>
</cp:coreProperties>
</file>