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పాలస్తీనా పిల్లలము – పాలస్తీనా 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Paalastheenaa Pillalamu – Paalastheenaa 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పాలస్తీనా పిల్లలము – పాలస్తీనా మా దేశం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రక్షకుడేసు క్రీస్తు – పుట్టిన దేశం మా దేశం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Paalastheenaa Pillalamu – Paalastheenaa Maa Deshan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Rakshakudesu Kreesthu – Puttina Deshan Maa Deshan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కొండలలోను లోయలలోను – పచ్చని పొలముల పంటలలో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ప్రవహించెడి యొర్దాను – కన్నుల విందుగ చూచెదము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Kondalalonu Loyalalonu – Pachchani Polamula Pantalalo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Pravahinchedi Yordaanu – Kannula Vinduga Choochedamu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గొర్రెలు మీకు ఎన్నో కలవు – కలవు కంచెర గాడెదలు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ఒంటెల మీద ప్రయాణము – ఉల్లాసముగా చేసెదము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Gorrelu Meeku Enno Kalavu – Kalavu Kanchera Gaadedalu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Ontela Meeda Prayaanamu – Ullaasamugaa Chesedamu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తళ తళ మెరిసే ద్రాక్షపళ్ళు – తొట్టిలో వేసి త్రొక్కెదము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తియ్యని ద్రాక్ష రసమును తీసి విందులలోన త్రాగెదము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 Thala Merise Draakshapallu – Thottilo Vesi Throkkedamu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Thiyyani Draaksha Rasamunu Theesi Vindulalona Thraagedamu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Pallavulu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2026-08-24T10:17:45Z</dcterms:created>
  <dcterms:modified xsi:type="dcterms:W3CDTF">2026-08-24T10:17:45Z</dcterms:modified>
</cp:coreProperties>
</file>