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నాకున్నది నీవేనని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Naakunnadi Neevenani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నాకున్నది నీవేనని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కన్నది సిలువేనని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Naakunnadi Neevenani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Kannadi Siluvenani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నీవున్నది నాలోనని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నేనున్నది నీకేనని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Neevunnadi Naalonani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Nenunnadi Neekenani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సాక్ష్యమిచ్చెద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సాక్షిగా బ్రతికించుమయ్యా       ||నాకున్నది||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Saakshyamichcheda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Saakshigaa Bathikinchumayyaa      ||Naakunnadi||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గుడ్డివాడను నేనేనని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చూపు ప్రసాదించేవని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Guddivaadanu Nenenani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Choopu Prasaadinchevani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చెవిటి వాడను నేనేనని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వినికిడి నేర్పించేవని         ||సాక్ష్యమిచ్చెద||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Cheviti Vaadanu Nenenani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Vinikidi Nerpinchevani        ||Saakshyamichcheda||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మూగవాడను నేనేనని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మాటలు పలికించేవని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Moogavaadanu Nenenani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Maatalu Palikinchevani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అవిటివాడను నేనేనని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నడకలు నేర్పించేవని         ||సాక్ష్యమిచ్చెద||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Avitivaadanu Nenenani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Nadakalu Nerpinchevani        ||Saakshyamichcheda||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2026-02-25T09:15:28Z</dcterms:created>
  <dcterms:modified xsi:type="dcterms:W3CDTF">2026-02-25T09:15:28Z</dcterms:modified>
</cp:coreProperties>
</file>