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ఒక్కడే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Okkade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ఒక్కడే ఈ లోక రక్షకుడు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 ఒక్కడే సజీవ దేవుడు –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Okkade Ee Loka Rakshakudu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 Okkade Sajeeva Devudu –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నమ్మదగిన దేవుడు రక్షించే దేవుడు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ప్రాణ మిత్రుడు మనతో ఉండే దేవుడు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Nammadagina Devudu Rakshinche Devudu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Praana Mithrudu Manatho Unde Devudu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హల్లెలూయా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హల్లెలూయా (2)          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Hallelooyaa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Hallelooyaa (2)            ||Yesu||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 తండ్రికి ప్రియమైన పుత్రుడు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కన్య మరియ గర్భాన జన్మించిన రక్షకుడు (2)          ||హల్లెలూయా||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 Thandirki Priyamina Puthrudu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Kanya Mariya Garbhaana Janminchina Rakshakudu (2)           ||Hallelooyaa||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చెంతనున్న ఆదిలోన వాక్యము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భువిలో వెలసిన మానవ రూపము (2)          ||హల్లెలూయా||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Chenthanunna Aadilona Vaakyamu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Bhuvilo Velasina Maanava Roopamu (2)           ||Hallelooyaa||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2026-02-25T09:21:17Z</dcterms:created>
  <dcterms:modified xsi:type="dcterms:W3CDTF">2026-02-25T09:21:17Z</dcterms:modified>
</cp:coreProperties>
</file>