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యోగ్యుడవు నీవే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Yogyudavu Neeve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యోగ్యుడవు నీవే 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Yogyudavu Neeve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యోగ్యుడవు నీవే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Yogyudavu Neeve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ప్రతి వంశము ప్రతి భాష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Prathi Vamshamu Prathi Bhaasha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ప్రతి జనము నీ ఎదుట సాగిలపడును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Prathi Janamu Nee Eduta Saagilapadunu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స్వరక్తమిచ్చి కొన్నావు నన్ను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Svarakthamichchi Konnaavu Nannu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యోగ్యుడవు నీవే (2)    ||యోగ్యుడవు||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Yogyudavu Neeve (2) ||Yogyudavu||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గొర్రెపిల్ల నా యేసయ్యా యోగ్యుడవు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Gorre Pilla Naa Yesayyaa Yogyudavu Neeve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వధియింపబడిన నా ప్రభూ యోగ్యుడవు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Vadhiyimpabadina Naa Prabhoo Yogyudavu Neeve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స్వరక్తమిచ్చి కొన్నావు నన్ను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Svarakthamichchi Konnaavu Nannu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యోగ్యుడవు నీవే (2)    ||యోగ్యుడవు||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Yogyudavu Neeve (2)    ||Yogyudavu||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యూదా గోత్ర రాజసింహమా యోగ్యుడవు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Yoodaa Gothra Raajasimhamaa Yogyudavu Neeve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త్వరలో రానున్న నా యేసయ్యా యోగ్యుడవు నీవే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Thvaralo Raanunna Naa Yesayyaa Yogyudavu Neeve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స్వరక్తమిచ్చి కొన్నావు నన్ను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Svarakthamichchi Konnaavu Nannu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యోగ్యుడవు నీవే (2)    ||యోగ్యుడవు||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Yogyudavu Neeve (2)    ||Yogyudavu||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ప్రతి మోకాలు మీ యెదుట వంగును యోగ్యుడవు నీవే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Prathi Mokaalu Mee Yeduta Vangunu Yogyudavu Neeve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ప్రతి నాలుక ఒప్పుకొనును దేవుడవు నీవే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Prathi Naaluka Oppukonunu Devudavu Neeve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 స్వరక్తమిచ్చి కొన్నావు నన్ను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 Svarakthamichchi Konnaavu Nannu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యోగ్యుడవు నీవే (2)    ||యోగ్యుడవు||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Yogyudavu Neeve (2) ||Yogyudavu||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2026-09-27T08:50:57Z</dcterms:created>
  <dcterms:modified xsi:type="dcterms:W3CDTF">2026-09-27T08:50:57Z</dcterms:modified>
</cp:coreProperties>
</file>