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గాలించి చూడరా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Gaalinchi Choodaraa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స్వస్థపరచు వరాలున్న దేనికి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స్వస్థతయే లేదు నీకు నేటికీ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Swasthaparachu Varaalunna Deniki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Swasthathaaye Ledu Neeku Netiki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ప్రేమలేని వరాలన్ని సున్నా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క్షేమమేదిరా నీకు రన్నా (2)         ||గాలించి||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Premaleni Varaalanni Sunnaa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Kshemamediraa Neeku Rannaa (2)         ||Gaalinchi||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గణ గణ మ్రోగెడి లోహానివా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కంచువై మ్రోగెడి మేళానివా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Gana Gana Mrogedi Lohaanivaa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Kanchuvai Mrogedi Melaanivaa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డంబమెరుగదు మోగదు మేలిమి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పొంగదు ప్రేమ ఋణము తాలిమి (2)         ||గాలించి||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Dambamerugadu Mogadu Melimi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Pongadu Prema Runamu Thaalimi (2)         ||Gaalinchi||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ధర్మశాస్త్రమంతటికాధారము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దశాజ్ఞలలో గొప్ప సారము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Dharmashaasthramanthatik-aadhaaramu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Dashaagnalalao Goppa Saaramu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ప్రేమయే అది యేసుని రూపము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లేనిదైతే వచ్చుఁ ఘోర శాపము (2)         ||గాలించి||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Premaye Adi Yesuni Roopamu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Lenidaithe Vachchu Ghora Shaapamu (2)         ||Gaalinchi||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విశ్వాసము నిరీక్షణ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ప్రియుడా నీకిచ్చును రక్షణ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Vishwaasamu Nireekshana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Priyudaa Neekichchunu Rakshana (2)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వీటిలో ప్రేమయే శ్రేష్టము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పాటించితే నీకింక మోక్షము (2)         ||గాలించి||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Veetilo Premaye Srehstamu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Paatinchithe Neekinka Mokshamu (2)         ||Gaalinchi||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గాలించి చూడరా మేలైనది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 ఉన్నదా ప్రేమన్నది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Gaalinchi Choodaraa Melainadi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Neelona Unnadaa Premannadi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ప్రేమన్నది నీ పెన్నిధి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 ఉన్నదా ప్రేమన్నది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Premannadi Nee Pennidhi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Neelona Unnadaa Premannadi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దూతలా భాషలు దేనికి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 లేని నీ కఠిన ముఖానికి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Doothalaa Bhaashalu Deniki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 Leni Nee Katina Mukhaaniki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పైకి భక్తి కలిగినా చాలదు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లేని భక్తి అది వ్యర్ధము (2)         ||గాలించి||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Paiki Bhakthi Kaliginaa Chaaladu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Leni Bhakthi Adi Vyardhamu (2)         ||Gaalinchi||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బీదలకు ఆస్తినిచ్చి పంచినా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కార్చుటకు శరీరం మార్చినా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Beedalaku Aasthinichchi Panchinaa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Kaarchutaku Shareeram Maarchinaa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రేయి పగలు ఏడ్చుచు ప్రార్ధించినా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రిక్తుడవే నీ శ్రమంతా వ్యర్ధము (2)         ||గాలించి||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Reyi Pagalu Edchuchu Praardhinchinaa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Rikthudave Nee Shramantha Vyardhamu (2)         ||Gaalinchi||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కొండలు పెకిలించు విశ్వాసివా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గుండెలు కరిగించు సహవాసివా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Kondalu Pekilinchu Vishwaasivaa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Gundelu Kariginchu Sahavaasivaa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ప్రేమలేని విశ్వాసము శూన్యము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చివరికది మరో మృతము తథ్యము (2)         ||గాలించి||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Premaleni Vishwaasamu Shoonyamu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Chivarikadi Maro Mruthamu Thathyamu (2)         ||Gaalinchi||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2026-02-25T09:16:35Z</dcterms:created>
  <dcterms:modified xsi:type="dcterms:W3CDTF">2026-02-25T09:16:35Z</dcterms:modified>
</cp:coreProperties>
</file>