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చిత్తంబు నీదేనయ్యా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Chitthambu Needenayyaa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సర్వ శక్తుండవే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 పట్టి నన్ రక్షింపుమా          ||సర్వ చిత్తంబు||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Sarva Shakthundave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Chetha Patti Nan Rakshimpumaa         ||Sarva Chitthambu||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స్వరూప నీ చిత్తమే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అనిశంబు చెల్లు ఇహ పరమున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Swaroopa Nee Chitthame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Anishambu Chellu Iha Paramuna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అధికంబుగా నన్ నీ ఆత్మతో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ఆవరింపుమో నా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Adhikambugaa Nan Nee Aathmatho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Aavarimpumo Naa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నాలో క్రీస్తుని జూడ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నన్ను నింపుము దేవా         ||సర్వ చిత్తంబు||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Naalo Kreesthuni Jooda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Nannu Nimpumu Devaa        ||Sarva Chitthambu||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చిత్తంబు నీదేనయ్యా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స్వరూపమిచ్చు కుమ్మరివే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Chitthambu Needenayyaa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Swaroopamicchu Kummarive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సారెపైనున్న మంటినయ్యా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సరియైన పాత్రన్ చేయుమయ్యా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Saarepainunna Mantinayyaa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Sariyaina Paathran Cheyumayyaa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సర్వేశ్వరా నే రిక్తుండను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సర్వదా నిన్నే సేవింతును         ||సర్వ చిత్తంబు||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Sarvesvaraa Ne Rikthundanu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Sarvadaa Ninne Sevinthunu       ||Sarva Chitthambu||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ప్రభూ! సిద్ధించు నీ చిత్తమే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ప్రార్ధించుచుంటి నీ సన్నిధి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Prabhuu! Siddhinchu Nee Chitthame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Praardhinchuchunti Nee Sannidhi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పరికింపు నన్నీ దివసంబున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పరిశుభ్రమైన హిమము కన్నా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Parikimpu Nannee Divasambuna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Parishubhramaina Himamu Kannaa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పరిశుద్ధున్ జేసి పాలింపుమా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 పోవ నను కడుగుమా          ||సర్వ చిత్తంబు||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Parisuddhun Jesi Paalimpumaa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 Pova Nanu Kadugumaa        ||Sarva Chitthambu||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సిద్ధించు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ప్రార్ధింతు నా రక్షకా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Chitthame Siddhinchu Prabhuu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Praardhinthu Naa Rakshakaa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నీఛమౌ గాయముల చేతను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నిత్యంబు కృంగి అలసియుండ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Neechamou Gaayamula Chethanu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Nithyambu Krungi Alasiyunda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2026-02-25T08:36:37Z</dcterms:created>
  <dcterms:modified xsi:type="dcterms:W3CDTF">2026-02-25T08:36:37Z</dcterms:modified>
</cp:coreProperties>
</file>