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ఆశైతె ఉంది నాలో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Aashaithe Undi Naalo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ఆశైతె ఉందినాలో అందుకోలేకున్నాను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పట్టుకో – నా రక్షకా – నాచేయి పట్టుకో నాయేసయ్యా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Aashaithe Undinaalo Andukolekunnaanu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Pattuko – Naa Rakshakaa – Naacheyi Pattuko NaaYesayyaa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నేను నిలవాలని – నీ ఆత్మలోనేను నడవాలని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నీరూపునే పొందుకోవాలని – నీ మనసునాకిల రావాలని        ||ఆ||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Nenu Nilavaalani – Nee Aathmalonenu Nadavaalani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Neeroopune Pondukovaalani – Nee Manasunaakila Raavaalani        ||Aa||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ప్రేమనే కలిగి ఉండాలని – నీ ఫలము నాలో పండాలని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కృపతో నామది నిండాలని – ఆత్మాగ్నినాలో మండాలని        ||ఆ||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Premane Kaligi Undaalani – Nee Phalamu Naalo Pandaalani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Krupatho Naamadi Nindaalani – Aathmagninaalo Mandaalani        ||Aa||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ఆనాటి పౌలులా బ్రతకాలని ఆశ్చర్యకార్యాలు వెదకాలని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శిఖరాలనెక్కాలనీ అపవాదిని చిదుగ త్రొక్కాలని        ||ఆ||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Aanaati Paululaa Brathakaalani Aashcharyakaaryaalu Vedakaalani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Aathmaya Shikharaalanekkaalanee Apavaadini Chiduga Throkkaalani        ||Aa||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2026-08-24T10:16:39Z</dcterms:created>
  <dcterms:modified xsi:type="dcterms:W3CDTF">2026-08-24T10:16:39Z</dcterms:modified>
</cp:coreProperties>
</file>