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దేవుండు పరిశుద్ధుడగు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Devundu Parishuddhadagu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సంగీతనాదముతో ప్రభు క్రీస్తుకు - హల్లెలూయ స్తుతులర్పించుము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సమస్తమాయన పేరట చేయుచు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Sanggeethanaadamutho Prabhu Kreesthuku - Hallelooya Sthuthularpinchumu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Samasthamaayana Perata Cheyuchu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కృతజ్ఞతాస్తుతులు చెల్లించుచు - వందనమర్పించుము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Kruthagnathasthuthulu Chellinchuchu - Vandanamarpinchumu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మహాదేవుండు - పరిశుద్ధుడగు తనయుని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Mahaadevundu - Parishuddhadagu Thanayuni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అర్పించెను నీపై మక్కువతో వందన మర్పించుము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Arpinchenu Neepai Makkuvatho Vandana Marpinchumu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పై నున్న వాటినే వెంటాడుచు - ఇహలోక సంగతులు గమనించక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క్రీస్తేసుతో నీవు లేపబడిన వాడవై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Pai Nunna Vaatine Ventaaduchu - Ihaloka Sanggathulu Gamaninchaka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Kreesthesutho Neevu Lepabadina Vaadavai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 నున్న వాటినే వెదకుచు - వందన మర్పించుము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 Nunna Vaatine Vedakuchu - Vandana Marpinchumu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జీవము క్రీస్తుతో కూడను - దేవునిలో దాచబడియున్నది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క్రీస్తేసుతో నీవు లేపబడిన వాడవై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Jeevamu Kreesthutho Koodanu - Devunilo Daachabadiyunnadi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Kreesthesutho Neevu Lepabadina Vaadavai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 నున్న వాటినే వెదకుచు - వందన మర్పించుము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 Nunna Vaatine Vedakuchu - Vandana Marpinchumu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లోకాన నరబేధము పాటింపక - పరలోక దేవుని సేవించుము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క్రీస్తేసుతో నీవు లేపబడిన వాడవై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Lokaana Narabedhamu Paatimpaka - Paraloka Devuni Sevinchumu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Kreesthesutho Neevu Lepabadina Vaadavai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పై నున్న వాటినే వెదకుచు - వందన మర్పించుము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Pai Nunna Vaatine Vedakuchu - Vandana Marpinchumu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2026-08-11T18:52:09Z</dcterms:created>
  <dcterms:modified xsi:type="dcterms:W3CDTF">2026-08-11T18:52:09Z</dcterms:modified>
</cp:coreProperties>
</file>