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 అంతరంగమా –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Naa Antharangamaa –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 అంతరంగమా – నాలోఉన్న నా సమస్తమా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యెహొవా చేసిన ఉపకారములలో దేనిని మరువక కొనియాడుమా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Naa Antharanggamaa – Naalounna Naa Samasthamaa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Chesina Upakaaramulalo Denini Maruvaka Koniyaadumaa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ఆ... ఆ............ ఆ............. ఆ.............       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Aa... Aa............ Aa............. Aa.............        ||Naa||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దోషములన్నిటిని క్షమియించువాడు – నా పాపములన్నిటిని పారద్రోలువాడు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పరమవైద్యుడు ప్రభుయేసుడు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Doshamulannitini Kshamiyinchuvaadu – Naa Paapamulannitini Paaradroluvaadu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Paramavaidyudu PrabhuYesudu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పరిశుద్ధనామమును సన్నుతించుము (2)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Parishuddhanaamamunu Sannuthinchumu (2)        ||Naa Praana||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సమాధిలోనుండి నీ ప్రాణమును విమోచించుచున్నాడు ప్రభుయేసుడు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కరుణాకటాక్షములను నీకు కిరిటముగా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Samaadhilonundi Nee Praanamunu Vimochinchuchunnaadu PrabhuYesudu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Karunaakataakshamulanu Neeku Kiritamugaa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ధరియింపజేయును ప్రభుయేసుడు (2)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Dhariyimpajeyunu PrabhuYesudu (2)        ||Naa Praana||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మేలుతో నాహృదయం తృప్తిపరచినావు – కృపలతో నన్ను దీవించినావు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 నిన్నే స్తుతియింతును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Melutho Naahrudayan Thrupthiparachinaavu – Krupalatho Nannu Deevinchinaavu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 Ninne Sthuthiyinthunu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బ్రతుకంతా నీసేవ నేచేతును (2)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Brathukanthaa Neeseva Nechethunu (2)        ||Naa Praana||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2026-08-24T10:16:48Z</dcterms:created>
  <dcterms:modified xsi:type="dcterms:W3CDTF">2026-08-24T10:16:48Z</dcterms:modified>
</cp:coreProperties>
</file>