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మనకు జీవమైయున్న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Manaku Jeevamaiyunna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గొప్ప కృపానిధి పావన క్రీస్తుని - జీవము పొంది నడువుడి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Goppa Krupanidhi Paavana Kreesthuni - Jeevamu Pondi Naduvudi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క్రీస్తు యేసుని యౌవన జనమా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ఆయనకు ప్రాణము లర్పించను నిలువుడి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Kreesthu Yesuni Yauvana Janamaa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Aayanaku Praanamu Larpinchanu Niluvudi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సత్యరూపియగు పావన క్రీస్తుని - జీవము పొంది నడువుడి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Sathyaroopiyagu Paavana Kreesthuni - Jeevamu Pondi Naduvudi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రాజుల రాజు ప్రభుల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అను పేరు ఆయన వస్త్రముపై వ్రాయబడెన్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Raajula Raaju Prabhula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Anu Peru Aayana Vasthramupai Vraayabaden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సర్వశక్తిగల పావన క్రీస్తుని - జీవము పొంది నడువుడి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Sarvashakthigala Paavana Kreesthuni - Jeevamu Pondi Naduvudi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ప్రభుని పిలుపు పొందియున్న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యౌవనులార విశ్వసించి విజయము పొందుడి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Prabhuni Pilupu Pondiyunna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Yauvanulaara Vishvasinchi Vijayamu Pondudi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శత్రువు నోడించి యేసు నామమున - హల్లెలూయ పాట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Shathruvu Nodinchi Yesu Naamamuna - Hallelooya Paata Paadudi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మనకు జీవమైయున్న రక్షకుడు ప్రభుయేసే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Manaku Jeevamaiyunna Rakshakudu Prabhuyese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దేవుని దీవెనలు పొంద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యౌవనులార యేసుని సన్నిధికి రారండి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Devuni Deevenalu Ponda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Yauvanulaara Yesuni Sannidhiki Raarandi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దైవకుమారుడు పావన క్రీస్తుని జీవము పొంది నడువుడి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Daivakumaarudu Paavana Kreesthuni Jeevamu Pondi Naduvudi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 నంగీకరించెడి వారి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పేరులు జీవగ్రంథమునందు - వ్రాయబడున్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 Nanggeekarinchedi Vaari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Perulu Jeevagranthamunandu - Vraayabadun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నమ్మకమైయున్న పావన క్రీస్తుని - జీవము పొంది నడువుడి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Nammakamaiyunna Paavana Kreesthuni - Jeevamu Pondi Naduvudi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దేవుని స్వరూపము కల్గిన యేసు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మనుజరూపంబున జన్మించెను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Devuni Svaroopamu Kalgina Yesu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Manujaroopambuna Janminchenu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చావును గెల్చిన పావన క్రీస్తుని - జీవము పొంది నడువుడి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Chaavunu Gelchina Paavana Kreesthuni - Jeevamu Pondi Naduvudi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 రక్తములో కడుగబడిన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తెల్లని వస్త్రముల్ ధరియించి రారండి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 Rakthamulo Kadugabadina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Thellani Vasthramul Dhariyinchi Raarandi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2026-08-11T18:52:03Z</dcterms:created>
  <dcterms:modified xsi:type="dcterms:W3CDTF">2026-08-11T18:52:03Z</dcterms:modified>
</cp:coreProperties>
</file>