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notesMasterIdLst>
    <p:notesMasterId r:id="rId3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Master Has Come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Master has called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walk in the valleys,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shadow of death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evil so near;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God who does lead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feed in green meadows,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hear His rejoicing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brings us to cheer.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Master has called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run hard to hold Him,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cling to our Shepherd,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stands as our King;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Defends us and helps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hearts now adoring,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We’ll pass thru this valley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shout as we sing.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Master has called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live for His glory,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tell of His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wonderful grace;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Master has come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calls us to follow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Salvation, revelation,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 is our story,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seeks us and finds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quickens our pace.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Master has called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love is His banner,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sheep of His pasture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chosen in Him;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bondage is broken,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enemies fallen,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We’ll march on victorious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Thru God we shall win.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Master has called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road may be dreary;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dangers and demons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form their attack;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Press onward, look upward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much tribulation,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follow the Savior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cannot turn back.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track of His footprints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leaves on our way;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Master has called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people most favored,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ever move forward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never retreat;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work on dear brethren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we rest from labor,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we’re in the presence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Jesus so sweet.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 over the mountain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through the deep hollow,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path leads us 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eternal day: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Master has called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children who fear Him,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march ‘neath Christ’s banner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own little flock;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love Him and seek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long to be near Him,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rest in the strength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this unyielding Rock.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2026-08-24T07:35:28Z</dcterms:created>
  <dcterms:modified xsi:type="dcterms:W3CDTF">2026-08-24T07:35:28Z</dcterms:modified>
</cp:coreProperties>
</file>