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సర్వశక్తుండ నిర్మలాత్ముండ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Sarvashakthunda Nirmalaathmunda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సర్వశక్తుండ నిర్మలాత్ముండ - సర్వజనసంరక్షక్రా - మా = సర్వపాపముం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బరిహరింప నీ - సర్వమహిమను విడితివా సర్వ!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Sarvashakthunda Nirmalaathmunda - Sarvajanasanrakshakraa - Maa = Sarvapaapamun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Bariharimpa Nee - Sarvamahimanu Vidithivaa Sarva!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నిత్యనాశనమగ్నులగుమా - నిత్యశాపముం బాపి మరి - నీ = నిత్య జీవము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మాకునీయను - మృత్యు బాధలు పడితివా ||సర్వ||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Nithyanaashanamagnulagumaa - Nithyashaapamun Baapi Mari - Nee = Nithya Jeevamu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Maakuneeyanu - Mruthyu Baadhalu Padithivaa ||Sarva||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_పాపమరణపు బంధకములనుం - మము విడిపించుటకు - మా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పాపమును భరించి మాకై - యాపదల పాల్పడితివా || 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_Paapamaranapu Bandhakamulanun - Mamu Vidipinchutaku - Maa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Paapamunu Bharinchi Maakai - Yaapadala Paalpadithivaa || Sarva||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మెట్టుకీబలు దుష్టులనుచే - పట్టి జీవము నిచ్చితివి - కా = బట్టి యింకనీ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కట్టడలలో - దిట్టముగ బలపరుచుమో ||సర్వ||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Mettukeebalu Dushtulanuche - Patti Jeevamu Nichchithivi - Kaa = Batti Yingkanee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Kattadalalo - Dittamuga Balaparuchumo ||Sarva||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సత్యవిధులలో నడువనే న-శక్తుండనో రక్షకా - నీ = భృత్యునికి శక్తి నిత్యమిడి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 - పింపు నీ ఘనసేవలో ||సర్వ||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Sathyavidhulalo Naduvane Na-Shakthundano Rakshakaa - Nee = Bhruthyuniki Shakthi Nithyamidi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 - Pimpu Nee Ghanasevalo ||Sarva||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నామము మహిమపరుచను - నాదు జీవితకాలమున - బహు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సాధు నిగ ననుం జేసి సాయము - నాధుండా నాకీయుమా ||సర్వ||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Naamamu Mahimaparuchanu - Naadu Jeevithakaalamuna - Bahu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Saadhu Niga Nanun Jesi Saayamu - Naadhundaa Naakeeyumaa ||Sarva||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ప్రస్తుతము - ప్రచురంబుంజేతు నీ స్తోత్రముల్‌ - పర = వస్తు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ఘనరాజ్యంబుకొరకై - వాస్తవముగ నిరీక్షింతున్‌ సర్వ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Prasthuthamu - Prachurambunjethu Nee Sthothramul - Para = Vasthu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Ghanaraajyambukorakai - Vaasthavamuga Nireekshinthun Sarva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ముక్తినుంచి నీవు రాగా - శక్తితోం ప్రభు యేసువా - యా = సక్తితో నినుం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గూడుకొని బహు - యుక్తస్తోత్రముల్‌ జేతుము || సర్వ!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Mukthinunchi Neevu Raagaa - Shakthithon Prabhu Yesuvaa - Yaa = Sakthitho Ninun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Goodukoni Bahu - Yukthasthothramul Jethumu || Sarva!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2026-08-11T18:40:54Z</dcterms:created>
  <dcterms:modified xsi:type="dcterms:W3CDTF">2026-08-11T18:40:54Z</dcterms:modified>
</cp:coreProperties>
</file>