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 నీవే ధన్యుడవు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 Neeve Dhanyudavu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స్వాస్థ్యముగా మనల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Svaasthyamugaa Manala Jesenu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 నీవే ధన్యుడవు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 Neeve Dhanyudavu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నిన్ను స్తుతించును నీ యోగ్యతను బట్టి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ఉల్లసించుచున్నది అద్భుతము నీ సంకల్పం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Ninnu Sthuthinchunu Nee Yogyathanu Batti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Ullasinchuchunnadi Adbhuthamu Nee Sangkalpan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 ప్రశంస ప్రభుయేసునకే - క్రీస్తు నందు తండ్రి సర్వంచేయున్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పరమందలి ప్రతి ఆశీర్వాదం (2) క్రీస్తు నందు మనకు సర్వంనొసగె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 Prashansa PrabhuYesunake - Kreesthu Nandu Thandri Sarvancheyun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Paramandali Prathi Aasheervaadan (2) Kreesthu Nandu Manaku Sarvannosage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జగత్తు పునాది వేయకమునుపే ఏర్పర్చుకొనె మనల క్రీస్తు ప్రభులో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పరిశుద్ధులుగా నిర్దోషులుగా జేసె - పరలోక దీవెనలు మనకొసగె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Jagaththu Punaadi Veyakamunupe Erparchukone Manala Kreesthu Prabhulo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Parishuddhalugaa Nirdoshulugaa Jese - Paraloka Deevenalu Manakosage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తనదు పరలోక సంకల్పము ద్వారా తన కుమారులుగాను స్వీకరించె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ఒకదినము అధికారము మనకొసగును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Thanadu Paraloka Sangkalpamu Dvaaraa Thana Kumaarulugaanu Sveekarinche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Okadinamu Adhikaaramu Manakosagunu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యేసునందుకలదీ ఆశీర్వాదం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Yesunandukaladee Aasheervaadan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కృపామహదైశ్వర్యమునుబట్టి తన వారిగమనల స్వీకరించె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రక్తముతో విమోచించి - క్షమాపణ మనకు క్రీస్తులో నొసగె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Krupamahadaishvaryamunubatti Thana Vaarigamanala Sveekarinche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Rakthamutho Vimochinchi - Kshamaapana Manaku Kreesthulo Nosage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చిత్త మర్మములను తెలిపి కాలము సంపూర్ణమైనప్పుడు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చిత్తము ద్వారా సర్వము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Chiththa Marmamulanu Thelipi Kaalamu Sampoornamainappudu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Chiththamu Dvaaraa Sarvamu Chesi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2026-08-11T18:39:36Z</dcterms:created>
  <dcterms:modified xsi:type="dcterms:W3CDTF">2026-08-11T18:39:36Z</dcterms:modified>
</cp:coreProperties>
</file>