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లాలిలాలి లాలి లాలమ్మ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Laalilaali Laali Laalamma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లాలిలాలి లాలి లాలమ్మ లాలీ - లాలియని పాడరే - బాలయేసునకు ||లాలి||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పరలోక దేవుని తనయుండో యమ్మా = పుడమిపై బాలుండుగం - బుట్టెనో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Laalilaali Laali Laalamma Laalee - Laaliyani Paadare - Baalayesunaku ||Laali||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Paraloka Devuni Thanayundo Yammaa = Pudamipai Baalundugan - Butteno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యమ్మా ||లాలి||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ఇహ పరాదుల కర్త యీతండో యమ్మ = మహి పాలనముం జేయు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Yammaa ||Laali||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Iha Paraadula Kartha Yeethando Yamma = Mahi Paalanamun Jeyu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మహితుండో యమ్మా ||లాలి||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ఆద్యంతములు లేని దేవుండో యమ్మా = ఆదాము దోషమున - కడ్డు పడె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Mahithundo Yammaa ||Laali||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Aadyanthamulu Leni Devundo Yammaa = Aadaamu Doshamuna - Kaddu Pade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నమ్మా ||లాలి||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యూదులకు రాజుగాంబుట్టెనో యమ్మా = యూదు లాతని తోడ - వాదించి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Nammaa ||Laali||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Yoodulaku Raajugaambutteno Yammaa = Yoodu Laathani Thoda - Vaadinchi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రమ్మా ||లాలి||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నరగొట్టెల మంద కాపరో యమ్మా = గొరియల ప్రాణంబు క్రీస్తు తానమ్మా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Rammaa ||Laali||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Naragottela Manda Kaaparo Yammaa = Goriyala Praanambu Kreesthu Thaanammaa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||లాలి||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||Laali||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2026-08-11T18:42:04Z</dcterms:created>
  <dcterms:modified xsi:type="dcterms:W3CDTF">2026-08-11T18:42:04Z</dcterms:modified>
</cp:coreProperties>
</file>