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దేవుడవు నా హృదిని మార్చావు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దేవుడవు నన్నాదుకున్నావు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Devudavu Naa Hrudini Maarchaavu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Devudavu Nannaadukunnaavu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ఒకే రీతిగా పగలు రాత్రిని ఏలుచున్నావు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Oke Reethigaa Pagalu Raathrini Eluchunnaavu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మారిన – మారని వాడవు – లోకం మారిన మారని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నాతో ఉండే దేవుడవు – నిరంతము నన్ను కాయువాడవు (2)        ||మార||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Maarina – Maarani Vaadavu – Lokan Maarina Maarani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Naatho Unde Devudavu – Niranthamu Nannu Kaayuvaadavu (2)        ||Maara||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యుగాలు మారిన మారని వాడవు – తరాలు మారిన మారని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అంతం నీవైఉండి – నీకృపలో నన్ను దాచియున్నావు (2)        ||మార||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Yugaalu Maarina Maarani Vaadavu – Tharaalu Maarina Maarani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Anthan Neevaiundi – NeeKrupalo Nannu Daachiyunnaavu (2)        ||Maara||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2026-08-24T10:17:04Z</dcterms:created>
  <dcterms:modified xsi:type="dcterms:W3CDTF">2026-08-24T10:17:04Z</dcterms:modified>
</cp:coreProperties>
</file>