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ఉన్నపాటున వచ్చుచున్నాను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4723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బీద వాడ నం-ధుడను దౌర్భాగ్యుడను చెడిపోయి పడియున్నాను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సుడివడిన నా మదికి స్వస్థత – చెడిన కనులకు దృష్టి భాగ్యము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Beeda Vaada Na-ndhudanu Dourbhaagyudanu – Chedipoyi Padiyunnaanu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Sudivadina Naa Madiki Swasthatha – Chedina Kanulaku Drushti Bhaagyamu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బడయ వలసిన వన్ని నీ చే – బడయుటకు నా యొడ యడా యిదె             ||ఉన్న||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Badaya Valasina Vanni Nee Che – Badayutaku Naa Yoda Yadaa Yide          ||Unna||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వాగ్దత్తము నమ్మి – నీపై భారము పెట్టి – జీవ మార్గము గంటిని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కేవలంబగు ప్రేమ చేతను – నీవు నన్ను క్షమించి చేకొని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Vaagdhatthamu Nammi Neepai Bhaaramu Petti – Jeeva Maargamu Gantini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Kevalambagu Prema Chethanu – Neevu Nannu Kshaminchi Chekoni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 శుద్ధి నొనర్చి సంతో-షావసరముల నిడుదువని యిదె         ||ఉన్న||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 Shuddhi Nonarchi Santho-shaavasaramula Nidudhuvani Yide          ||Unna||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దరిలేని యానంద-కరమైన నీ ప్రేమ – తరమే వర్ణన చేయను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తెరవు కడ్డం బైన యన్నిటి – విరుగ గొట్టెను గాన నే నిపు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Darileni Yaananda-karamaina Nee Prema – Tharame Varnana Cheyanu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Theravu Kadda Baina Yanniti – Viruga Gottenu Gaana Ne Nipu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డరుదుగా నీ వాడ నవుటకు – మరి నిజము నీ వాడ నవుటకే          ||ఉన్న||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Darudugaa Nee Vaada Navutaku – Mari Nijamu Nee Vaada Navutake           ||Unna||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ఉన్నపాటున వచ్చు-చున్నాను నీ పాద సన్నిధి-కో 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 శక్యము గాని పాపము-లన్ని మోపుగ వీపు పైబడి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Unnapaatuna Vachchu-chunnaanu Nee Paada – Sannidhiko 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Yenna Shakyamu Gaani Paapamu-lanni Mopuga Veepu Paibadi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 విదె నడలేక తొట్రిలు-చున్నవాడను నన్ను దయగను          ||ఉన్న||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 Vide Nadaleka Thotrilu-chunnavaadanu nannu Dayaganu         ||Unna||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కారుణ్య నిధి యేసు – నా రక్షకా నీ శ-రీర రక్తము చిందుట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భూరి దయతో నన్ను నీ దరి – జేర రమ్మని పిలుచుటయు 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Kaarunya Nidhi Yesu – Naa Rakshakaa Nee Sha-reera Rakthamu Chinduta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Bhoori Dayatho Nannu Nee Dari – Jera Rammani Piluchutayu 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ష్కారణపు నీ ప్రేమ యిది మరి – వేరే హేతువు లేదు నా యెడ            ||ఉన్న||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Shkaaranapu Nee Prema Yidi Mari – Vere Hethuvu Ledu Naa Yeda          ||Unna||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మసి బొగ్గు వలె నా మా-నస మెల్ల గప్పె దో-ష సమూహములు మచ్చలై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అసిత మగు ప్రతి డాగు తుడువను – గసుటు గడిగి పవిత్ర పరపను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Masi Boggu Vale Naa Maa-nasa Mella Gappe Do-sha Samoohamulu Machchalai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Asitha Magu Prathi Daagu Thuduvanu – Gasutu Gadigi Pavithra Parapanu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అసువు లిడు నీ రక్తమే యని – మాసల కిప్పుడు సిలువ నిదె గని           ||ఉన్న||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Asuvu Lidu Nee Rakthame Yani – Masala Kippudu Siluva Nide Gani           ||Unna||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వెలుపట బహు యుద్ధ-ములు లోపటను భయము – కలిగె నెమ్మది దొలాగెను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విధములగు సందియంబుల – వలన పోరాటములచే 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Velupata Bahu Yuddha-mulu Lopatanu Bhayamu – Kalige Nemmadi Dolagenu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Vidhamulagu Sandiyambula – Valana Poraatamulache 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నలసి యిటునటు గొట్టబడి దు-ర్బలుడనై గాయములతో నిదె            ||ఉన్న||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Nalasi Yitunatu Gottabadi Du-rbhaludanai Gaayamulatho Nide            ||Unna||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2026-02-25T09:20:14Z</dcterms:created>
  <dcterms:modified xsi:type="dcterms:W3CDTF">2026-02-25T09:20:14Z</dcterms:modified>
</cp:coreProperties>
</file>