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మధురము యేసు నామం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Madhuramu Yesu Naamang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మధురము యేసు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Madhuramu Yesu Naaman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యోగ్యము ప్రభుని నామం   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మధురము యేసు నామం - మధుర మేసుని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Yogyamu Prabhuni Naaman   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Madhuramu Yesu Naaman - Madhura Mesuni Naaman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స్వర్గము వీడి - జగమున కరిగి - సిలువలో రక్తము – చిందించెను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Svargamu Veedi - Jagamuna Karigi - Siluvalo Rakthamu – Chindinchenu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సిలువపై సైతానును ఓడించి - తొలగించెను నరక శిక్షను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Siluvapai Saithaanunu Odinchi - Tholaginchenu Naraka Shikshanu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పాపులకు విమోచన మొసగి - నేర్పుగ తండ్రితో నైక్యము చేసెన్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Paapulaku Vimochana Mosagi - Nerpuga Thandritho Naikyamu Chesen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రక్తముచే మమ్ము శుద్ధుల జేసెన్ - దేవుని పుత్రులుగా మమ్ము మార్చెన్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Rakthamuche Mammu Shuddhula Jesen - Devuni Puthrulugaa Mammu Maarchen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ఆత్మలో వారసులుగ మమ్ము జేసెన్ - దేవుని మందిరముగ నిర్మించెన్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Aathmalo Vaarasuluga Mammu Jesen - Devuni Mandiramuga Nirminchen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2026-08-11T18:48:13Z</dcterms:created>
  <dcterms:modified xsi:type="dcterms:W3CDTF">2026-08-11T18:48:13Z</dcterms:modified>
</cp:coreProperties>
</file>