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పోలి ఎవరూ లేరు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Poli Evaru Leru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తల్లివి నీవే నా తండ్రివి నీవే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Thallivi Neeve Naa Thandrivi Neeve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 నీవే నా నీడ నీవే (2)     ||నిన్ను పోలి||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 Neeve Naa Needa Neeve (2) ||Ninnu Poli||</a:t>
            </a:r>
            <a:endParaRPr lang="en-US" sz="3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జీవితాన ఆశ లేదని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Jeevithaana Aasha Ledani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(నా) బ్రతుకంతా భారమేనని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(Naa) Brathukanthaa Bhaaramenani (2)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కుమిలి కుమిలి ఏడ్చుచుండగా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Kumili Kumili Edchuchundagaa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ఎత్తుకొని ఓదార్చితివే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Etthukoni Odaarchithive (2)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తల్లివి నీవే నా తండ్రివి నీవే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Thallivi Neeve Naa Thandrivi Neeve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 నీవే నా నీడ నీవే (2)     ||నిన్ను పోలి||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 Neeve Naa Needa Neeve (2) ||Ninnu Poli||</a:t>
            </a:r>
            <a:endParaRPr lang="en-US" sz="3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పోలి ఎవరూ లేరు ఈ లోకంలో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Poli Evaru Leru Ee Lokamlo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నీలాంటి దైవం లేదు నా యేసయ్యా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Neelaanti Daivam Ledu Naa Yesayyaa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సమానమెవ్వరు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Samaanamevvaru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తల్లివి నీవే నా తండ్రివి నీవే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Thallivi Neeve Naa Thandrivi Neeve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 నీవే నా నీడ నీవే (2)     ||నిన్ను పోలి||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 Neeve Naa Needa Neeve (2) ||Ninnu Poli||</a:t>
            </a:r>
            <a:endParaRPr lang="en-US" sz="3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ఆకాశము కెక్కిపోయినా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Aakaashamu Kekkipoyinaa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అక్కడను నీవున్నావు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Akkadanu Neevunnaavu (2)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పాతాళంలో పండుకొనినా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Paathaalamlo Pandukoninaa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అక్కడకు నీవొచ్చావు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Akkadaku Neevochchaavu (2)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తల్లివి నీవే నా తండ్రివి నీవే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Thallivi Neeve Naa Thandrivi Neeve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 నీవే నా నీడ నీవే (2)     ||నిన్ను పోలి||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 Neeve Naa Needa Neeve (2) ||Ninnu Poli||</a:t>
            </a:r>
            <a:endParaRPr lang="en-US" sz="3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పిండమునై నేనుండగా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Pindamunai Nenundagaa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కన్నులు నన్ను చూచెనే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Kannulu Nannu Choochene (2)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తల్లి గర్భమందున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Thalli Garbhamanduna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నిర్మించిన వాడవు నీవే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Nirminchina Vaadavu Neeve (2)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2026-08-30T03:57:14Z</dcterms:created>
  <dcterms:modified xsi:type="dcterms:W3CDTF">2026-08-30T03:57:14Z</dcterms:modified>
</cp:coreProperties>
</file>