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ఎంతెంత భారమాయె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Enthentha Bhaaramaaye Aa Siluva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కాళ్ళు చేతులకు దిగి మేకులు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వ్రేళాడే సిలువకు నీ ప్రాణము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Kaallu Chethulaku Digi Mekulu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Vrelaade Siluvaku Nee Praanamu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వెలలేనిది తండ్రి నీ త్యాగము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కష్టమంతయు నా పాపము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Velalenidi Thandri Nee Thyaagamu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Kashtamanthayu Naa Paapamu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మదిలోన కొలువుండు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వదిలేది లేదు నిన్ను నా పాలిక (2)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Madilona Koluvundu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Vadiledi Ledu Ninnu Naa Paalika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ఎంతెంత భారమాయె ఆ సిలువ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పాపములన్ని నువ్వు గెలువ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Enthentha Bhaaramaaye Aa Siluva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Paapamulanni Nuvvu Geluva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కదిలినావు ఆ కల్వరికి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మరణముని దరి చేర్చుకొని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Kadilinaavu Aa Kalvariki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Maranamuni Dari Cherchukoni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నా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అలసిపోతివ నా యేసయ్యా…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Naa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Alasipothiva Naa Yesayyaa…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కొరడాలు నీ ఒళ్ళు చీల్చేను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పిడి గుద్దులతో కళ్ళు తిరిగెను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Koradaalu Nee Ollu Cheelchenu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Pidi Guddulatho Kallu Thirigenu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 ముళ్ళు తలలోన నాటేను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కళ్ళు రుధిరాన్ని కురిసెను (2)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 Mullu Thalalona Naatenu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Kallu Rudhiraanni Kurisenu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బరువైన సిలువను మోయలేక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తడబడె నీ అడుగు అదిరిపడి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Baruvaina Siluvanu Moyaleka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Thadabade Nee Adugu Adiripadi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వడివడిగా నిన్ను నడువుమని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 పడి తన్నిరి ఆ పాపులు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Vadivadiga Ninnu Naduvumani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Padi Thanniri Aa Paapulu (2)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నీ దేహమల్లాడెను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చోటు లేకుండ గాయాలతో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Nee Dehamallaadenu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Chotu Lekunda Gaayaalatho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2026-02-25T09:27:40Z</dcterms:created>
  <dcterms:modified xsi:type="dcterms:W3CDTF">2026-02-25T09:27:40Z</dcterms:modified>
</cp:coreProperties>
</file>