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నీవెన్నాళ్ళు రెండు తలంపులతో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Neevennaallu Rendu Thalampulatho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నీవెన్నాళ్ళు రెండు తలంపులతో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కుంటి కుంటి నడిచెదవీవు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Neevennaallu Rendu Thalampulatho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Kunti Kunti Nadichedaveevu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యెహోవాయే నీ దేవుడా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లేక వేరే దేవతలున్నారా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Nee Devudaa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Leka Vere Devathalunnaaraa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మనం తీర్మానించెదమిప్పుడే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నోట వంచన లేకుండా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 Theermaaninchedamippude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Nota Vanchana Lekundaa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మరుగైన పాపములన్నిటిన్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హృదయమునుండి తొలగించెదం (2)           ||నీవెన్నాళ్ళు||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Marugaina Paapamulannitin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Hrudayamunundi Tholaginchedam (2)      ||Neevennaallu||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 మనస్సు పొందెదమిప్పుడే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మోసములనుండి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 Manassu Pondedamippude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Mosamulanundi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పరిశుధ్ధులమై నిర్దోషులుగా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దినమందు కనబడెదం (2)               ||నీవెన్నాళ్ళు||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Parishudhdhulamai Nirdoshulugaa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Dinamandu Kanabadedam (2)      ||Neevennaallu||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నా ఇంటివారలము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యెహోవానే సేవించెదము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Naa Intivaaralamu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Yehovaane Sevinchedamu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నీవెవరిని సేవించెదవో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దినమే తీర్మానించుకో (2)                   ||నీవెన్నాళ్ళు||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Neevevarini Sevinchedavo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Diname Theermaaninchuko (2)           ||Neevennaallu||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2026-02-25T08:36:19Z</dcterms:created>
  <dcterms:modified xsi:type="dcterms:W3CDTF">2026-02-25T08:36:19Z</dcterms:modified>
</cp:coreProperties>
</file>