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పిల్లనైన నన్ను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Pillanaina Nannu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బలము నన్ను నిలుపుము - తుల లేనివాండ - బలము గల్లు నీదు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చేతుల = నిలను నీకు ఫలము లిచ్చి - యెలమి నిన్ను గొప్పం జేయ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Balamu Nannu Nilupumu - Thula Lenivaanda - Balamu Gallu Needu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Chethula = Nilanu Neeku Phalamu Lichchi - Yelami Ninnu Goppan Jeya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సలలిత ముగ - నడువ నిమ్ము - చక్కని నీ మార్గమందుం ||బిల్లనైన||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Salalitha Muga - Naduva Nimmu - Chakkani Nee Maargamandun ||Billanaina||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జగన్నాధము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Jagannaadhamu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పిల్ల నైన నన్నుం - ప్రియ మైన యేసు - పిల్ల నైన నన్ను 6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జూడుమో = చల్లని రక్షకుండ వనుచు - సత్య వార్తం దెలుపుచుండ- నుల్ల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Pilla Naina Nannun - Priya Maina Yesu - Pilla Naina Nannu 6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Joodumo = Challani Rakshakunda Vanuchu - Sathya Vaarthan Delupuchunda- Nulla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మందు నిన్ను నమ్మి- కల్ల లేక వేండుకొందుం ||బిల్ల నైన||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Mandu Ninnu Nammi- Kalla Leka Vendukondun ||Billa Naina||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నిన్ను నమ్మి యున్నవాండను - ఘన దేవ తనయ - నన్ను దాంచు నీ నీడను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తిన్నని హృదయంబు నాకుం - జెన్నుగా నొసంగి యిపుడు - సన్నుతింప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Ninnu Nammi Yunnavaandanu - Ghana Deva Thanaya - Nannu Daanchu Nee Needanu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Thinnani Hrudayambu Naakun - Jennugaa Nosanggi Yipudu - Sannuthimpa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నిమ్ము - నన్ను - సాధు వైన నిన్ను 6 దలంచి ||పిల్లనైన||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Nimmu - Nannu - Saadhu Vaina Ninnu 6 Dalanchi ||Pillanaina||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నొప్పుచుంటివి - ప్రేమా స్వరూప - ప్రేమలోన నడచు చుంటివి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ప్రేమ లేని నన్ను బ్రోవం - బ్రేమచేతం బ్రాణ మిచ్చి- ప్రేమం జూపు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Noppuchuntivi - Premaa Svaroopa - Premalona Nadachu Chuntivi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Prema Leni Nannu Brovan - Bremachethan Braana Michchi- Preman Joopu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మనుచు నన్నుం బ్రీతి చేత బోధింపం ||బిల్ల నైన||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Manuchu Nannun Breethi Chetha Bodhimpan ||Billa Naina||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పరమ జనకు చిత్త మెప్పుడు-పరమేశ పుత్ర - బిరబిరగను జేయంగా నిమ్ము=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 నాత్మచేత -వరవరంబు లొసంగి నాకు - నరులలోన నిన్ను 6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Parama Janaku Chiththa Meppudu-Paramesha Puthra - Birabiraganu Jeyanggaa Nimmu=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Naathmachetha -Varavarambu Losanggi Naaku - Narulalona Ninnu 6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గొలువ - ధరణిమోంద నన్ను నిలుపం ||బిల్లనైన||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Goluva - Dharanimonda Nannu Nilupan ||Billanaina||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2026-08-11T18:45:19Z</dcterms:created>
  <dcterms:modified xsi:type="dcterms:W3CDTF">2026-08-11T18:45:19Z</dcterms:modified>
</cp:coreProperties>
</file>