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your name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give all the praise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alive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God everlasting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your face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Shine on us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 for your promise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 for your favour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 for your love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you've done for me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 for your kindness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 for your mercy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 for the cross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 for the price you paid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 for salvation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 for unending grace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 for your hope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 for this life you gave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no one like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no one like you God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my hope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in you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Jesus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your name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give all the glory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2026-02-25T09:34:30Z</dcterms:created>
  <dcterms:modified xsi:type="dcterms:W3CDTF">2026-02-25T09:34:30Z</dcterms:modified>
</cp:coreProperties>
</file>