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 కధిపతివగు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 Kadhipathivagu Yehovaa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వారు బాకా లోయలోబడి వెళ్లుచు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దానిని జలమయముగా చేయుదురు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Vaaru Baakaa Loyalobadi Velluchu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Daanini Jalamayamugaa Cheyuduru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తొలకరి వాన దాని దీవెనలతో కప్పును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బలాభివృద్ధి నొందుచు వెళ్ళుదురు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Tholakari Vaana Daani Deevenalatho Kappunu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Balaabhivruddhi Nonduchu Velluduru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వారిలో ప్రతివాడు సీయోనులోని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దేవుని సన్నిధిలో కనబడును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10. Vaarilo Prathivaadu Seeyonuloni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Devuni Sannidhilo Kanabadunu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 యెహోవా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 Yehovaa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సైన్యముల కధిపతివగు యెహోవా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నివాసములు - ఎంతో రమ్యములు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Sainyamula Kadhipathivagu Yehovaa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Nivaasamulu - Entho Ramyamulu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యెహోవా మందిరము - చూడవలెనని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ప్రాణమెంతో - ఆశతో సొమ్మసిల్లెను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Yehovaa Mandiramu - Choodavalenani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Praanamentho - Aashatho Sommasillenu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జీవముగల దేవుని - దర్శించ నా హృదయము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శరీర మానంద - కేక వేయుచున్నది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Jeevamugala Devuni - Darshincha Naa Hrudayamu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Shareera Maananda - Keka Veyuchunnadi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సైన్యముల యెహోవా - నా రాజా నీ బలి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పీఠమునొద్దనే - పిచ్చుకలకు గూళ్ళు దొరికెను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Sainyamula Yehovaa - Naa Raajaa Nee Bali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Peethamunoddane - Pichchukalaku Goollu Dorikenu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పిల్లలు పెట్టుటకు - వానకోవెలకు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గూటి స్థలము దొరికెను -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Pillalu Pettutaku - Vaanakovelaku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Gooti Sthalamu Dorikenu -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మందిరములో నుండువారు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వారు నిత్యము నిన్ను సన్నుతించెదరు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Mandiramulo Nunduvaaru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Vaaru Nithyamu Ninnu Sannuthinchedaru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నీవలన బలము నొందు 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యాత్ర మార్గము లతి ప్రియములు వారికి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Neevalana Balamu Nondu 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Yaathra Maargamu Lathi Priyamulu Vaariki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2026-08-11T18:47:36Z</dcterms:created>
  <dcterms:modified xsi:type="dcterms:W3CDTF">2026-08-11T18:47:36Z</dcterms:modified>
</cp:coreProperties>
</file>